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3" r:id="rId3"/>
    <p:sldId id="258" r:id="rId4"/>
    <p:sldId id="260" r:id="rId5"/>
    <p:sldId id="262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266" r:id="rId15"/>
    <p:sldId id="303" r:id="rId16"/>
    <p:sldId id="268" r:id="rId17"/>
    <p:sldId id="257" r:id="rId18"/>
    <p:sldId id="305" r:id="rId19"/>
    <p:sldId id="270" r:id="rId20"/>
    <p:sldId id="308" r:id="rId21"/>
    <p:sldId id="309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04" r:id="rId37"/>
    <p:sldId id="263" r:id="rId38"/>
    <p:sldId id="276" r:id="rId39"/>
    <p:sldId id="274" r:id="rId40"/>
  </p:sldIdLst>
  <p:sldSz cx="9144000" cy="5143500" type="screen16x9"/>
  <p:notesSz cx="6858000" cy="9144000"/>
  <p:embeddedFontLst>
    <p:embeddedFont>
      <p:font typeface="Bree Serif" panose="020B0604020202020204" charset="0"/>
      <p:regular r:id="rId43"/>
    </p:embeddedFont>
    <p:embeddedFont>
      <p:font typeface="Impact" panose="020B0806030902050204" pitchFamily="34" charset="0"/>
      <p:regular r:id="rId44"/>
    </p:embeddedFont>
    <p:embeddedFont>
      <p:font typeface="Roboto Black" panose="02000000000000000000" pitchFamily="2" charset="0"/>
      <p:bold r:id="rId45"/>
      <p:boldItalic r:id="rId46"/>
    </p:embeddedFont>
    <p:embeddedFont>
      <p:font typeface="Roboto Light" panose="02000000000000000000" pitchFamily="2" charset="0"/>
      <p:regular r:id="rId47"/>
      <p:bold r:id="rId48"/>
      <p:italic r:id="rId49"/>
      <p:boldItalic r:id="rId50"/>
    </p:embeddedFont>
    <p:embeddedFont>
      <p:font typeface="Roboto Mono Thin" panose="020B0604020202020204" charset="0"/>
      <p:regular r:id="rId51"/>
      <p:bold r:id="rId52"/>
      <p:italic r:id="rId53"/>
      <p:boldItalic r:id="rId54"/>
    </p:embeddedFont>
    <p:embeddedFont>
      <p:font typeface="Roboto Thin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B2F"/>
    <a:srgbClr val="041B2D"/>
    <a:srgbClr val="041B2E"/>
    <a:srgbClr val="041C30"/>
    <a:srgbClr val="FFB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ACF8B5-D45D-4C81-9635-58055E46B13A}">
  <a:tblStyle styleId="{22ACF8B5-D45D-4C81-9635-58055E46B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8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E847C6-6761-4402-8713-DA50E079A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A1AB1-6C2F-4229-8E55-5D16C5A320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E26-345E-49CF-B7A4-C8881897EA07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0D6A-43E4-468C-95FD-0C90BC9D8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779E2-DC1B-40E2-B2F4-2175DA2E9D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120AA-2FC1-4181-9590-DA199915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4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37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74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07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455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1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796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54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0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43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569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091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802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258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67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4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41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57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935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6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03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608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587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01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3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8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6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2" r:id="rId10"/>
    <p:sldLayoutId id="2147483663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ishproject.com/students-complaints-management-syste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olicy.usq.edu.au/documents/141630PL/" TargetMode="External"/><Relationship Id="rId5" Type="http://schemas.openxmlformats.org/officeDocument/2006/relationships/hyperlink" Target="https://www.waterintegritynetwork.net/2015/12/03/customer-complaint-managementmanagement/" TargetMode="External"/><Relationship Id="rId4" Type="http://schemas.openxmlformats.org/officeDocument/2006/relationships/hyperlink" Target="https://www.waterintegritynetwork.net/2015/12/03/customer-complaint.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n.ac.l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U care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University Care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Group - 01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414857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538021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546885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553455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528853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1683739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194658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56482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294136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380283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834124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390406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390406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390406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390406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390406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90406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390406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390406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96798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196798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196798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401866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47072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369581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699656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193434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451531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167247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29525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524879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65256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82030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313085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1202399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48869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22381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523809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566950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11676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81265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26866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15048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53301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10124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478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6725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12858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31191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262611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999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50902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080913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541401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991387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022053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931928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400358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7005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324087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29525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87289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416339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511071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11071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511071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86921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324852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339369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7304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1420922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84627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17304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207951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75953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061813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35576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53802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477454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8356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477454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511891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207845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552951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592686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559873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578515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68888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577752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556053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556053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568277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81572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597922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138730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494251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695073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84329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979294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220732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212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245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571180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699D-E9FC-4ED1-976F-5BE94049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5" y="2692576"/>
            <a:ext cx="384048" cy="384048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2EA7C30-6575-4CF2-82A9-FF98AF4B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02" y="2814382"/>
            <a:ext cx="621792" cy="6217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1336224" y="282134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National Consumer Helpline</a:t>
            </a:r>
            <a:endParaRPr dirty="0"/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302451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Contents of links to sites outside this web portal, </a:t>
            </a: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are not the responsibility of the Department.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24790" y="1197575"/>
            <a:ext cx="61724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8"/>
          <p:cNvSpPr/>
          <p:nvPr/>
        </p:nvSpPr>
        <p:spPr>
          <a:xfrm>
            <a:off x="819925" y="27998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716091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848248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477921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848248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3049049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140554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842068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917042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4017442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842068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951212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599340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407434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408709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488768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521815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670503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673984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817587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393453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2037439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139115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547062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2929105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" name="Google Shape;5857;p53">
            <a:extLst>
              <a:ext uri="{FF2B5EF4-FFF2-40B4-BE49-F238E27FC236}">
                <a16:creationId xmlns:a16="http://schemas.microsoft.com/office/drawing/2014/main" id="{58FF7EFC-DB49-45CD-A2F3-A7A656100458}"/>
              </a:ext>
            </a:extLst>
          </p:cNvPr>
          <p:cNvGrpSpPr/>
          <p:nvPr/>
        </p:nvGrpSpPr>
        <p:grpSpPr>
          <a:xfrm flipV="1">
            <a:off x="946526" y="4379095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87" name="Google Shape;5862;p53">
              <a:extLst>
                <a:ext uri="{FF2B5EF4-FFF2-40B4-BE49-F238E27FC236}">
                  <a16:creationId xmlns:a16="http://schemas.microsoft.com/office/drawing/2014/main" id="{0A6A10EB-C250-460E-A270-D23319CDD9E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63;p53">
              <a:extLst>
                <a:ext uri="{FF2B5EF4-FFF2-40B4-BE49-F238E27FC236}">
                  <a16:creationId xmlns:a16="http://schemas.microsoft.com/office/drawing/2014/main" id="{63DA9E4E-D2C1-472A-BB88-1999BF483DB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FFB1AB83-AD93-48EA-BE42-27B68AD5CB3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This mobile app is an alternate way to register consumer related grievances in the portal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A791D-BF3D-43A5-98A7-9B794EF37C0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</p:spTree>
    <p:extLst>
      <p:ext uri="{BB962C8B-B14F-4D97-AF65-F5344CB8AC3E}">
        <p14:creationId xmlns:p14="http://schemas.microsoft.com/office/powerpoint/2010/main" val="389167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1336224" y="344681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274546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WAFAQI MOHTASIB CMIS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886001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The app hotline assistance is not working for 24*7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3656339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The email which used for file a complaint will be revealed.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585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272401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342536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5677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699947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29489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699947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00748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2992253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693767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68741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69141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693767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02911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51039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59133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60408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40467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73514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22202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25683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69286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45152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889138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1990814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398761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355458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14497DE9-3BC9-4EA0-87FC-54619EE7A42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App allows to lodge their complaints against </a:t>
            </a:r>
            <a:r>
              <a:rPr lang="en-US" sz="1100" dirty="0" err="1">
                <a:solidFill>
                  <a:schemeClr val="bg1"/>
                </a:solidFill>
              </a:rPr>
              <a:t>pak.</a:t>
            </a:r>
            <a:r>
              <a:rPr lang="en-US" sz="1100" dirty="0">
                <a:solidFill>
                  <a:schemeClr val="bg1"/>
                </a:solidFill>
              </a:rPr>
              <a:t> Federal government agencies.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79" name="Google Shape;5857;p53">
            <a:extLst>
              <a:ext uri="{FF2B5EF4-FFF2-40B4-BE49-F238E27FC236}">
                <a16:creationId xmlns:a16="http://schemas.microsoft.com/office/drawing/2014/main" id="{F08DF72B-7532-4134-BFA5-6EA41851385B}"/>
              </a:ext>
            </a:extLst>
          </p:cNvPr>
          <p:cNvGrpSpPr/>
          <p:nvPr/>
        </p:nvGrpSpPr>
        <p:grpSpPr>
          <a:xfrm flipV="1">
            <a:off x="948431" y="285538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80" name="Google Shape;5862;p53">
              <a:extLst>
                <a:ext uri="{FF2B5EF4-FFF2-40B4-BE49-F238E27FC236}">
                  <a16:creationId xmlns:a16="http://schemas.microsoft.com/office/drawing/2014/main" id="{A1C54478-29D6-44B5-B3AF-8170707B51F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863;p53">
              <a:extLst>
                <a:ext uri="{FF2B5EF4-FFF2-40B4-BE49-F238E27FC236}">
                  <a16:creationId xmlns:a16="http://schemas.microsoft.com/office/drawing/2014/main" id="{6329EFBC-793D-42EE-BC8B-82C048D8A29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D3E84B0-BFBF-431F-923E-E06C42D9EF0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</p:spTree>
    <p:extLst>
      <p:ext uri="{BB962C8B-B14F-4D97-AF65-F5344CB8AC3E}">
        <p14:creationId xmlns:p14="http://schemas.microsoft.com/office/powerpoint/2010/main" val="330457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cxnSp>
        <p:nvCxnSpPr>
          <p:cNvPr id="995" name="Google Shape;995;p36"/>
          <p:cNvCxnSpPr>
            <a:cxnSpLocks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cxnSpLocks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9171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SPIRAL MODEL</a:t>
            </a:r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4" name="Google Shape;1363;p47">
            <a:extLst>
              <a:ext uri="{FF2B5EF4-FFF2-40B4-BE49-F238E27FC236}">
                <a16:creationId xmlns:a16="http://schemas.microsoft.com/office/drawing/2014/main" id="{3BDCE09F-A14D-4556-B47F-31B2DB21EBF5}"/>
              </a:ext>
            </a:extLst>
          </p:cNvPr>
          <p:cNvGrpSpPr/>
          <p:nvPr/>
        </p:nvGrpSpPr>
        <p:grpSpPr>
          <a:xfrm>
            <a:off x="3111500" y="1702573"/>
            <a:ext cx="2926080" cy="2743200"/>
            <a:chOff x="4721450" y="1509475"/>
            <a:chExt cx="79350" cy="74325"/>
          </a:xfrm>
        </p:grpSpPr>
        <p:sp>
          <p:nvSpPr>
            <p:cNvPr id="245" name="Google Shape;1364;p47">
              <a:extLst>
                <a:ext uri="{FF2B5EF4-FFF2-40B4-BE49-F238E27FC236}">
                  <a16:creationId xmlns:a16="http://schemas.microsoft.com/office/drawing/2014/main" id="{7CA9E9BC-2FDD-4D41-BD2A-5BE07EF2EFBE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65;p47">
              <a:extLst>
                <a:ext uri="{FF2B5EF4-FFF2-40B4-BE49-F238E27FC236}">
                  <a16:creationId xmlns:a16="http://schemas.microsoft.com/office/drawing/2014/main" id="{B777345E-207B-4236-996D-D7EDC229FB1E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66;p47">
              <a:extLst>
                <a:ext uri="{FF2B5EF4-FFF2-40B4-BE49-F238E27FC236}">
                  <a16:creationId xmlns:a16="http://schemas.microsoft.com/office/drawing/2014/main" id="{7FFA21BF-A9EE-4AF4-8858-44697A37FE78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67;p47">
              <a:extLst>
                <a:ext uri="{FF2B5EF4-FFF2-40B4-BE49-F238E27FC236}">
                  <a16:creationId xmlns:a16="http://schemas.microsoft.com/office/drawing/2014/main" id="{2E56D7BE-7BA5-4581-8273-D2DC4A1D7B59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1342;p47">
            <a:extLst>
              <a:ext uri="{FF2B5EF4-FFF2-40B4-BE49-F238E27FC236}">
                <a16:creationId xmlns:a16="http://schemas.microsoft.com/office/drawing/2014/main" id="{765EA91D-9302-458E-9AC1-125BA82F2144}"/>
              </a:ext>
            </a:extLst>
          </p:cNvPr>
          <p:cNvSpPr/>
          <p:nvPr/>
        </p:nvSpPr>
        <p:spPr>
          <a:xfrm flipH="1">
            <a:off x="1424835" y="1629261"/>
            <a:ext cx="1780561" cy="1402628"/>
          </a:xfrm>
          <a:custGeom>
            <a:avLst/>
            <a:gdLst/>
            <a:ahLst/>
            <a:cxnLst/>
            <a:rect l="l" t="t" r="r" b="b"/>
            <a:pathLst>
              <a:path w="1458" h="1335" extrusionOk="0">
                <a:moveTo>
                  <a:pt x="974" y="0"/>
                </a:moveTo>
                <a:cubicBezTo>
                  <a:pt x="931" y="311"/>
                  <a:pt x="707" y="570"/>
                  <a:pt x="404" y="657"/>
                </a:cubicBezTo>
                <a:lnTo>
                  <a:pt x="404" y="491"/>
                </a:lnTo>
                <a:lnTo>
                  <a:pt x="0" y="902"/>
                </a:lnTo>
                <a:lnTo>
                  <a:pt x="404" y="1335"/>
                </a:lnTo>
                <a:lnTo>
                  <a:pt x="404" y="1140"/>
                </a:lnTo>
                <a:cubicBezTo>
                  <a:pt x="967" y="1039"/>
                  <a:pt x="1400" y="577"/>
                  <a:pt x="1457" y="0"/>
                </a:cubicBez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1342;p47">
            <a:extLst>
              <a:ext uri="{FF2B5EF4-FFF2-40B4-BE49-F238E27FC236}">
                <a16:creationId xmlns:a16="http://schemas.microsoft.com/office/drawing/2014/main" id="{C4C27728-C3D9-42DF-9C28-F46EB380CC81}"/>
              </a:ext>
            </a:extLst>
          </p:cNvPr>
          <p:cNvSpPr/>
          <p:nvPr/>
        </p:nvSpPr>
        <p:spPr>
          <a:xfrm rot="5400000" flipH="1" flipV="1">
            <a:off x="5910071" y="3073773"/>
            <a:ext cx="1780561" cy="1402628"/>
          </a:xfrm>
          <a:custGeom>
            <a:avLst/>
            <a:gdLst/>
            <a:ahLst/>
            <a:cxnLst/>
            <a:rect l="l" t="t" r="r" b="b"/>
            <a:pathLst>
              <a:path w="1458" h="1335" extrusionOk="0">
                <a:moveTo>
                  <a:pt x="974" y="0"/>
                </a:moveTo>
                <a:cubicBezTo>
                  <a:pt x="931" y="311"/>
                  <a:pt x="707" y="570"/>
                  <a:pt x="404" y="657"/>
                </a:cubicBezTo>
                <a:lnTo>
                  <a:pt x="404" y="491"/>
                </a:lnTo>
                <a:lnTo>
                  <a:pt x="0" y="902"/>
                </a:lnTo>
                <a:lnTo>
                  <a:pt x="404" y="1335"/>
                </a:lnTo>
                <a:lnTo>
                  <a:pt x="404" y="1140"/>
                </a:lnTo>
                <a:cubicBezTo>
                  <a:pt x="967" y="1039"/>
                  <a:pt x="1400" y="577"/>
                  <a:pt x="1457" y="0"/>
                </a:cubicBez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81;p25">
            <a:extLst>
              <a:ext uri="{FF2B5EF4-FFF2-40B4-BE49-F238E27FC236}">
                <a16:creationId xmlns:a16="http://schemas.microsoft.com/office/drawing/2014/main" id="{B7CDA30D-496E-4671-888E-21494A8CE28B}"/>
              </a:ext>
            </a:extLst>
          </p:cNvPr>
          <p:cNvSpPr txBox="1">
            <a:spLocks/>
          </p:cNvSpPr>
          <p:nvPr/>
        </p:nvSpPr>
        <p:spPr>
          <a:xfrm>
            <a:off x="2173387" y="1886475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sp>
        <p:nvSpPr>
          <p:cNvPr id="254" name="Google Shape;281;p25">
            <a:extLst>
              <a:ext uri="{FF2B5EF4-FFF2-40B4-BE49-F238E27FC236}">
                <a16:creationId xmlns:a16="http://schemas.microsoft.com/office/drawing/2014/main" id="{1695DE9D-3AA3-4BDF-8D72-023877797F9F}"/>
              </a:ext>
            </a:extLst>
          </p:cNvPr>
          <p:cNvSpPr txBox="1">
            <a:spLocks/>
          </p:cNvSpPr>
          <p:nvPr/>
        </p:nvSpPr>
        <p:spPr>
          <a:xfrm>
            <a:off x="5027802" y="1914047"/>
            <a:ext cx="2992639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925" algn="ctr"/>
            <a:r>
              <a:rPr lang="en-US" dirty="0">
                <a:solidFill>
                  <a:schemeClr val="bg1"/>
                </a:solidFill>
              </a:rPr>
              <a:t>Design &amp; Implementation</a:t>
            </a:r>
          </a:p>
        </p:txBody>
      </p:sp>
      <p:sp>
        <p:nvSpPr>
          <p:cNvPr id="255" name="Google Shape;281;p25">
            <a:extLst>
              <a:ext uri="{FF2B5EF4-FFF2-40B4-BE49-F238E27FC236}">
                <a16:creationId xmlns:a16="http://schemas.microsoft.com/office/drawing/2014/main" id="{162B3AC5-B5DB-4396-A0FF-373515A7610E}"/>
              </a:ext>
            </a:extLst>
          </p:cNvPr>
          <p:cNvSpPr txBox="1">
            <a:spLocks/>
          </p:cNvSpPr>
          <p:nvPr/>
        </p:nvSpPr>
        <p:spPr>
          <a:xfrm>
            <a:off x="2199368" y="37800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56" name="Google Shape;281;p25">
            <a:extLst>
              <a:ext uri="{FF2B5EF4-FFF2-40B4-BE49-F238E27FC236}">
                <a16:creationId xmlns:a16="http://schemas.microsoft.com/office/drawing/2014/main" id="{06DFF2B1-8A0B-4619-8B68-B324FDD6420C}"/>
              </a:ext>
            </a:extLst>
          </p:cNvPr>
          <p:cNvSpPr txBox="1">
            <a:spLocks/>
          </p:cNvSpPr>
          <p:nvPr/>
        </p:nvSpPr>
        <p:spPr>
          <a:xfrm>
            <a:off x="5014655" y="37800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66738">
              <a:tabLst>
                <a:tab pos="682625" algn="l"/>
              </a:tabLst>
            </a:pPr>
            <a:r>
              <a:rPr lang="en-US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57" name="Google Shape;281;p25">
            <a:extLst>
              <a:ext uri="{FF2B5EF4-FFF2-40B4-BE49-F238E27FC236}">
                <a16:creationId xmlns:a16="http://schemas.microsoft.com/office/drawing/2014/main" id="{BB63E1A0-72BD-4706-9578-CFE53394E462}"/>
              </a:ext>
            </a:extLst>
          </p:cNvPr>
          <p:cNvSpPr txBox="1">
            <a:spLocks/>
          </p:cNvSpPr>
          <p:nvPr/>
        </p:nvSpPr>
        <p:spPr>
          <a:xfrm>
            <a:off x="6650808" y="34948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258" name="Google Shape;281;p25">
            <a:extLst>
              <a:ext uri="{FF2B5EF4-FFF2-40B4-BE49-F238E27FC236}">
                <a16:creationId xmlns:a16="http://schemas.microsoft.com/office/drawing/2014/main" id="{A3D0D1FC-7C53-4D61-9AF8-B1154437D729}"/>
              </a:ext>
            </a:extLst>
          </p:cNvPr>
          <p:cNvSpPr txBox="1">
            <a:spLocks/>
          </p:cNvSpPr>
          <p:nvPr/>
        </p:nvSpPr>
        <p:spPr>
          <a:xfrm>
            <a:off x="178958" y="2263759"/>
            <a:ext cx="2076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Gathering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F92FA-F77D-4294-9DD0-15F2A5DD78B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  <p:extLst>
      <p:ext uri="{BB962C8B-B14F-4D97-AF65-F5344CB8AC3E}">
        <p14:creationId xmlns:p14="http://schemas.microsoft.com/office/powerpoint/2010/main" val="268899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Divide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Allocate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Schedule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Gantt Chart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ER </a:t>
            </a:r>
            <a:r>
              <a:rPr lang="en-US" sz="850" dirty="0" err="1">
                <a:solidFill>
                  <a:srgbClr val="0E2A47"/>
                </a:solidFill>
              </a:rPr>
              <a:t>Diagram:Draw.io</a:t>
            </a: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Wire </a:t>
            </a:r>
            <a:r>
              <a:rPr lang="en-US" sz="850" dirty="0" err="1">
                <a:solidFill>
                  <a:srgbClr val="0E2A47"/>
                </a:solidFill>
              </a:rPr>
              <a:t>Frame:AdobeXD</a:t>
            </a: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indent="-1714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XAMPP:MYSQL</a:t>
            </a:r>
          </a:p>
          <a:p>
            <a:pPr marL="171450" indent="-1714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VS </a:t>
            </a:r>
            <a:r>
              <a:rPr lang="en-US" sz="850" dirty="0" err="1">
                <a:solidFill>
                  <a:srgbClr val="0E2A47"/>
                </a:solidFill>
              </a:rPr>
              <a:t>Code:PHP</a:t>
            </a:r>
            <a:endParaRPr lang="en-US" sz="850" dirty="0">
              <a:solidFill>
                <a:srgbClr val="0E2A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JavaScript</a:t>
            </a: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106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Observation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Interview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Brain Storming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Survey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PLANNING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DESIGN &amp; IMPLEMENTATION 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REQUIREMENT GATHERING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8663;p59">
            <a:extLst>
              <a:ext uri="{FF2B5EF4-FFF2-40B4-BE49-F238E27FC236}">
                <a16:creationId xmlns:a16="http://schemas.microsoft.com/office/drawing/2014/main" id="{551FFFB2-8873-4F42-ADC4-8C1B860E0DBC}"/>
              </a:ext>
            </a:extLst>
          </p:cNvPr>
          <p:cNvGrpSpPr/>
          <p:nvPr/>
        </p:nvGrpSpPr>
        <p:grpSpPr>
          <a:xfrm>
            <a:off x="2218363" y="2355409"/>
            <a:ext cx="442373" cy="420775"/>
            <a:chOff x="-6690625" y="3631325"/>
            <a:chExt cx="307225" cy="292225"/>
          </a:xfrm>
          <a:solidFill>
            <a:srgbClr val="041B2F"/>
          </a:solidFill>
        </p:grpSpPr>
        <p:sp>
          <p:nvSpPr>
            <p:cNvPr id="31" name="Google Shape;8664;p59">
              <a:extLst>
                <a:ext uri="{FF2B5EF4-FFF2-40B4-BE49-F238E27FC236}">
                  <a16:creationId xmlns:a16="http://schemas.microsoft.com/office/drawing/2014/main" id="{6216A791-9CAE-4055-8D86-6C3C1589C5FB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2" name="Google Shape;8665;p59">
              <a:extLst>
                <a:ext uri="{FF2B5EF4-FFF2-40B4-BE49-F238E27FC236}">
                  <a16:creationId xmlns:a16="http://schemas.microsoft.com/office/drawing/2014/main" id="{0A531BA7-BA82-4F14-9149-DEC3C64BA8C6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3" name="Google Shape;8666;p59">
              <a:extLst>
                <a:ext uri="{FF2B5EF4-FFF2-40B4-BE49-F238E27FC236}">
                  <a16:creationId xmlns:a16="http://schemas.microsoft.com/office/drawing/2014/main" id="{50A5A397-85B7-4958-B6F4-7E3D3772498E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4" name="Google Shape;8667;p59">
              <a:extLst>
                <a:ext uri="{FF2B5EF4-FFF2-40B4-BE49-F238E27FC236}">
                  <a16:creationId xmlns:a16="http://schemas.microsoft.com/office/drawing/2014/main" id="{66C20CD7-7056-4455-8B7B-D3683FE93A15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5" name="Google Shape;8668;p59">
              <a:extLst>
                <a:ext uri="{FF2B5EF4-FFF2-40B4-BE49-F238E27FC236}">
                  <a16:creationId xmlns:a16="http://schemas.microsoft.com/office/drawing/2014/main" id="{06678E07-A939-42A3-BDB7-C2CCF413F319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</p:grpSp>
      <p:grpSp>
        <p:nvGrpSpPr>
          <p:cNvPr id="36" name="Google Shape;8704;p59">
            <a:extLst>
              <a:ext uri="{FF2B5EF4-FFF2-40B4-BE49-F238E27FC236}">
                <a16:creationId xmlns:a16="http://schemas.microsoft.com/office/drawing/2014/main" id="{00B47003-1A8A-4FB9-99C2-9178B077FD26}"/>
              </a:ext>
            </a:extLst>
          </p:cNvPr>
          <p:cNvGrpSpPr/>
          <p:nvPr/>
        </p:nvGrpSpPr>
        <p:grpSpPr>
          <a:xfrm>
            <a:off x="6528186" y="1716965"/>
            <a:ext cx="421927" cy="370882"/>
            <a:chOff x="-3030525" y="3973150"/>
            <a:chExt cx="293025" cy="257575"/>
          </a:xfrm>
          <a:solidFill>
            <a:srgbClr val="041B2F"/>
          </a:solidFill>
        </p:grpSpPr>
        <p:sp>
          <p:nvSpPr>
            <p:cNvPr id="37" name="Google Shape;8705;p59">
              <a:extLst>
                <a:ext uri="{FF2B5EF4-FFF2-40B4-BE49-F238E27FC236}">
                  <a16:creationId xmlns:a16="http://schemas.microsoft.com/office/drawing/2014/main" id="{2875FFB7-1374-4F8F-BEE7-165F92C01729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06;p59">
              <a:extLst>
                <a:ext uri="{FF2B5EF4-FFF2-40B4-BE49-F238E27FC236}">
                  <a16:creationId xmlns:a16="http://schemas.microsoft.com/office/drawing/2014/main" id="{4C969CB8-58AF-4B63-8D0B-4117240F7CB0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874;p59">
            <a:extLst>
              <a:ext uri="{FF2B5EF4-FFF2-40B4-BE49-F238E27FC236}">
                <a16:creationId xmlns:a16="http://schemas.microsoft.com/office/drawing/2014/main" id="{6C8CE942-B8DB-4D04-BE67-BB2F034AC55F}"/>
              </a:ext>
            </a:extLst>
          </p:cNvPr>
          <p:cNvGrpSpPr/>
          <p:nvPr/>
        </p:nvGrpSpPr>
        <p:grpSpPr>
          <a:xfrm>
            <a:off x="4412057" y="1974728"/>
            <a:ext cx="319874" cy="419623"/>
            <a:chOff x="-3365275" y="3253275"/>
            <a:chExt cx="222150" cy="291425"/>
          </a:xfrm>
          <a:solidFill>
            <a:srgbClr val="041B2F"/>
          </a:solidFill>
        </p:grpSpPr>
        <p:sp>
          <p:nvSpPr>
            <p:cNvPr id="40" name="Google Shape;8875;p59">
              <a:extLst>
                <a:ext uri="{FF2B5EF4-FFF2-40B4-BE49-F238E27FC236}">
                  <a16:creationId xmlns:a16="http://schemas.microsoft.com/office/drawing/2014/main" id="{FBC75509-546A-4B20-9963-8D84A72244F2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76;p59">
              <a:extLst>
                <a:ext uri="{FF2B5EF4-FFF2-40B4-BE49-F238E27FC236}">
                  <a16:creationId xmlns:a16="http://schemas.microsoft.com/office/drawing/2014/main" id="{F20CF838-2938-4118-88B6-A01A6E432BD7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2046A0-78CC-4929-9A98-FC120E0A98F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Delivery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Feedbacks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Updates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Enhancement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Versions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106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Unit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Integration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Acceptance Testing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DEPLOYMENT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 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EVALUATION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TESTING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 PHASE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8725;p59">
            <a:extLst>
              <a:ext uri="{FF2B5EF4-FFF2-40B4-BE49-F238E27FC236}">
                <a16:creationId xmlns:a16="http://schemas.microsoft.com/office/drawing/2014/main" id="{6BE3895C-9F02-40B8-A380-8956B4EACBB3}"/>
              </a:ext>
            </a:extLst>
          </p:cNvPr>
          <p:cNvGrpSpPr/>
          <p:nvPr/>
        </p:nvGrpSpPr>
        <p:grpSpPr>
          <a:xfrm>
            <a:off x="2181710" y="2359736"/>
            <a:ext cx="423079" cy="423043"/>
            <a:chOff x="-4478975" y="3251700"/>
            <a:chExt cx="293825" cy="293800"/>
          </a:xfrm>
          <a:solidFill>
            <a:srgbClr val="041B2F"/>
          </a:solidFill>
        </p:grpSpPr>
        <p:sp>
          <p:nvSpPr>
            <p:cNvPr id="31" name="Google Shape;8726;p59">
              <a:extLst>
                <a:ext uri="{FF2B5EF4-FFF2-40B4-BE49-F238E27FC236}">
                  <a16:creationId xmlns:a16="http://schemas.microsoft.com/office/drawing/2014/main" id="{1B1B9A5C-B808-4E17-B087-5E44BF8C5256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27;p59">
              <a:extLst>
                <a:ext uri="{FF2B5EF4-FFF2-40B4-BE49-F238E27FC236}">
                  <a16:creationId xmlns:a16="http://schemas.microsoft.com/office/drawing/2014/main" id="{94800013-C7E2-4988-91C9-95324267A4B8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28;p59">
              <a:extLst>
                <a:ext uri="{FF2B5EF4-FFF2-40B4-BE49-F238E27FC236}">
                  <a16:creationId xmlns:a16="http://schemas.microsoft.com/office/drawing/2014/main" id="{D963F78E-9609-4D8F-A611-9C1B3C926DED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795;p59">
            <a:extLst>
              <a:ext uri="{FF2B5EF4-FFF2-40B4-BE49-F238E27FC236}">
                <a16:creationId xmlns:a16="http://schemas.microsoft.com/office/drawing/2014/main" id="{27483FFB-CB0F-4B22-81F9-E9506D1C81F4}"/>
              </a:ext>
            </a:extLst>
          </p:cNvPr>
          <p:cNvGrpSpPr/>
          <p:nvPr/>
        </p:nvGrpSpPr>
        <p:grpSpPr>
          <a:xfrm>
            <a:off x="6527070" y="1709284"/>
            <a:ext cx="424159" cy="419659"/>
            <a:chOff x="-1182750" y="3962900"/>
            <a:chExt cx="294575" cy="291450"/>
          </a:xfrm>
          <a:solidFill>
            <a:srgbClr val="041B2F"/>
          </a:solidFill>
        </p:grpSpPr>
        <p:sp>
          <p:nvSpPr>
            <p:cNvPr id="35" name="Google Shape;8796;p59">
              <a:extLst>
                <a:ext uri="{FF2B5EF4-FFF2-40B4-BE49-F238E27FC236}">
                  <a16:creationId xmlns:a16="http://schemas.microsoft.com/office/drawing/2014/main" id="{CEE82039-D1D7-44DF-8F97-11A696CA6D7B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97;p59">
              <a:extLst>
                <a:ext uri="{FF2B5EF4-FFF2-40B4-BE49-F238E27FC236}">
                  <a16:creationId xmlns:a16="http://schemas.microsoft.com/office/drawing/2014/main" id="{A221FBF0-180C-4443-ADDE-1F949D444A46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98;p59">
              <a:extLst>
                <a:ext uri="{FF2B5EF4-FFF2-40B4-BE49-F238E27FC236}">
                  <a16:creationId xmlns:a16="http://schemas.microsoft.com/office/drawing/2014/main" id="{B0D09D61-7852-4067-8556-36C158C7B67A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99;p59">
              <a:extLst>
                <a:ext uri="{FF2B5EF4-FFF2-40B4-BE49-F238E27FC236}">
                  <a16:creationId xmlns:a16="http://schemas.microsoft.com/office/drawing/2014/main" id="{8C73046B-1F84-4DED-8148-BC5C8D548D27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00;p59">
              <a:extLst>
                <a:ext uri="{FF2B5EF4-FFF2-40B4-BE49-F238E27FC236}">
                  <a16:creationId xmlns:a16="http://schemas.microsoft.com/office/drawing/2014/main" id="{7E90D9E5-5C92-4F0B-B634-C3408A989D07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01;p59">
              <a:extLst>
                <a:ext uri="{FF2B5EF4-FFF2-40B4-BE49-F238E27FC236}">
                  <a16:creationId xmlns:a16="http://schemas.microsoft.com/office/drawing/2014/main" id="{D63E42E1-2F4F-421E-8A18-CAA0D8427E23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02;p59">
              <a:extLst>
                <a:ext uri="{FF2B5EF4-FFF2-40B4-BE49-F238E27FC236}">
                  <a16:creationId xmlns:a16="http://schemas.microsoft.com/office/drawing/2014/main" id="{4887FFB2-68D6-41E6-8486-6439F6FD4A3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8890;p59">
            <a:extLst>
              <a:ext uri="{FF2B5EF4-FFF2-40B4-BE49-F238E27FC236}">
                <a16:creationId xmlns:a16="http://schemas.microsoft.com/office/drawing/2014/main" id="{1FB4577E-7911-4BBD-914D-3F9BD5EF83A5}"/>
              </a:ext>
            </a:extLst>
          </p:cNvPr>
          <p:cNvGrpSpPr/>
          <p:nvPr/>
        </p:nvGrpSpPr>
        <p:grpSpPr>
          <a:xfrm>
            <a:off x="4397698" y="1968345"/>
            <a:ext cx="423079" cy="424159"/>
            <a:chOff x="-1591550" y="3597475"/>
            <a:chExt cx="293825" cy="294575"/>
          </a:xfrm>
          <a:solidFill>
            <a:srgbClr val="041B2F"/>
          </a:solidFill>
        </p:grpSpPr>
        <p:sp>
          <p:nvSpPr>
            <p:cNvPr id="43" name="Google Shape;8891;p59">
              <a:extLst>
                <a:ext uri="{FF2B5EF4-FFF2-40B4-BE49-F238E27FC236}">
                  <a16:creationId xmlns:a16="http://schemas.microsoft.com/office/drawing/2014/main" id="{48BC75CC-93BB-436F-8B7F-302DE359C90E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2;p59">
              <a:extLst>
                <a:ext uri="{FF2B5EF4-FFF2-40B4-BE49-F238E27FC236}">
                  <a16:creationId xmlns:a16="http://schemas.microsoft.com/office/drawing/2014/main" id="{6666926F-3D93-4E41-B96D-D8E50FFD78EA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93;p59">
              <a:extLst>
                <a:ext uri="{FF2B5EF4-FFF2-40B4-BE49-F238E27FC236}">
                  <a16:creationId xmlns:a16="http://schemas.microsoft.com/office/drawing/2014/main" id="{D3825AE3-0F3E-4421-9184-95E1206D8514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369AECC-105D-49B7-A20A-18B8DB6D454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  <p:extLst>
      <p:ext uri="{BB962C8B-B14F-4D97-AF65-F5344CB8AC3E}">
        <p14:creationId xmlns:p14="http://schemas.microsoft.com/office/powerpoint/2010/main" val="378547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DESIGN AND IMPLEMENTATION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672" name="Google Shape;672;p34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9" name="Google Shape;679;p34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4"/>
          <p:cNvCxnSpPr/>
          <p:nvPr/>
        </p:nvCxnSpPr>
        <p:spPr>
          <a:xfrm rot="10800000" flipH="1">
            <a:off x="2810425" y="1703725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4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4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4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4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4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4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174337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691" name="Google Shape;691;p34"/>
          <p:cNvSpPr txBox="1">
            <a:spLocks noGrp="1"/>
          </p:cNvSpPr>
          <p:nvPr>
            <p:ph type="ctrTitle" idx="4294967295"/>
          </p:nvPr>
        </p:nvSpPr>
        <p:spPr>
          <a:xfrm>
            <a:off x="643803" y="25749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TEXT</a:t>
            </a:r>
            <a:endParaRPr sz="1200"/>
          </a:p>
        </p:txBody>
      </p:sp>
      <p:sp>
        <p:nvSpPr>
          <p:cNvPr id="692" name="Google Shape;692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373492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SLIDER</a:t>
            </a:r>
            <a:endParaRPr sz="1200"/>
          </a:p>
        </p:txBody>
      </p:sp>
      <p:sp>
        <p:nvSpPr>
          <p:cNvPr id="693" name="Google Shape;693;p34"/>
          <p:cNvSpPr txBox="1">
            <a:spLocks noGrp="1"/>
          </p:cNvSpPr>
          <p:nvPr>
            <p:ph type="ctrTitle" idx="4294967295"/>
          </p:nvPr>
        </p:nvSpPr>
        <p:spPr>
          <a:xfrm>
            <a:off x="643803" y="39311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ICONS</a:t>
            </a:r>
            <a:endParaRPr sz="1200"/>
          </a:p>
        </p:txBody>
      </p:sp>
      <p:cxnSp>
        <p:nvCxnSpPr>
          <p:cNvPr id="694" name="Google Shape;694;p34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>
            <a:endCxn id="674" idx="1"/>
          </p:cNvCxnSpPr>
          <p:nvPr/>
        </p:nvCxnSpPr>
        <p:spPr>
          <a:xfrm rot="10800000" flipH="1">
            <a:off x="1783993" y="3833025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/>
          <p:nvPr/>
        </p:nvCxnSpPr>
        <p:spPr>
          <a:xfrm rot="10800000" flipH="1">
            <a:off x="6196253" y="1939474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BA20AEB-22A9-4A4D-850B-7BFB6F8A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5151" y="1132251"/>
            <a:ext cx="8893698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9FEE1-CAAE-4FB4-BBA6-642C7B74980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ARCHITECTURE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7001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Application</a:t>
            </a:r>
            <a:endParaRPr sz="9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68549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Database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815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/>
            </a:br>
            <a:r>
              <a:rPr lang="en-US" sz="900" dirty="0"/>
              <a:t>Web Client</a:t>
            </a:r>
            <a:br>
              <a:rPr lang="en-US" sz="900" dirty="0"/>
            </a:br>
            <a:r>
              <a:rPr lang="en-US" sz="900" dirty="0"/>
              <a:t>(Browser)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568575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69263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440615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242033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56857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69263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440652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242033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56857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692634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440652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30"/>
          <p:cNvSpPr/>
          <p:nvPr/>
        </p:nvSpPr>
        <p:spPr>
          <a:xfrm>
            <a:off x="6056289" y="2420330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8669;p59">
            <a:extLst>
              <a:ext uri="{FF2B5EF4-FFF2-40B4-BE49-F238E27FC236}">
                <a16:creationId xmlns:a16="http://schemas.microsoft.com/office/drawing/2014/main" id="{A6E49346-877E-4A2F-AD33-833293907088}"/>
              </a:ext>
            </a:extLst>
          </p:cNvPr>
          <p:cNvGrpSpPr/>
          <p:nvPr/>
        </p:nvGrpSpPr>
        <p:grpSpPr>
          <a:xfrm>
            <a:off x="2476235" y="2647044"/>
            <a:ext cx="274320" cy="274320"/>
            <a:chOff x="-6689825" y="3992050"/>
            <a:chExt cx="293025" cy="291250"/>
          </a:xfrm>
          <a:solidFill>
            <a:schemeClr val="accent3"/>
          </a:solidFill>
        </p:grpSpPr>
        <p:sp>
          <p:nvSpPr>
            <p:cNvPr id="47" name="Google Shape;8670;p59">
              <a:extLst>
                <a:ext uri="{FF2B5EF4-FFF2-40B4-BE49-F238E27FC236}">
                  <a16:creationId xmlns:a16="http://schemas.microsoft.com/office/drawing/2014/main" id="{2C38E09D-9152-40AC-89B0-4FFF13FB7AD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71;p59">
              <a:extLst>
                <a:ext uri="{FF2B5EF4-FFF2-40B4-BE49-F238E27FC236}">
                  <a16:creationId xmlns:a16="http://schemas.microsoft.com/office/drawing/2014/main" id="{14AB2B85-24EF-4217-AC04-5B737840911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72;p59">
              <a:extLst>
                <a:ext uri="{FF2B5EF4-FFF2-40B4-BE49-F238E27FC236}">
                  <a16:creationId xmlns:a16="http://schemas.microsoft.com/office/drawing/2014/main" id="{542CECA2-1975-4746-8F26-A76F0F10DB5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73;p59">
              <a:extLst>
                <a:ext uri="{FF2B5EF4-FFF2-40B4-BE49-F238E27FC236}">
                  <a16:creationId xmlns:a16="http://schemas.microsoft.com/office/drawing/2014/main" id="{B8F56DE9-413F-468E-BA86-2DAE1E5B768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74;p59">
              <a:extLst>
                <a:ext uri="{FF2B5EF4-FFF2-40B4-BE49-F238E27FC236}">
                  <a16:creationId xmlns:a16="http://schemas.microsoft.com/office/drawing/2014/main" id="{66D7FFD9-0278-4D4F-BE58-54E60196FF3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75;p59">
              <a:extLst>
                <a:ext uri="{FF2B5EF4-FFF2-40B4-BE49-F238E27FC236}">
                  <a16:creationId xmlns:a16="http://schemas.microsoft.com/office/drawing/2014/main" id="{735D07FE-208E-4684-BCC4-71C95AB18DF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76;p59">
              <a:extLst>
                <a:ext uri="{FF2B5EF4-FFF2-40B4-BE49-F238E27FC236}">
                  <a16:creationId xmlns:a16="http://schemas.microsoft.com/office/drawing/2014/main" id="{96C20270-D392-491D-9C79-67B341BEECB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77;p59">
              <a:extLst>
                <a:ext uri="{FF2B5EF4-FFF2-40B4-BE49-F238E27FC236}">
                  <a16:creationId xmlns:a16="http://schemas.microsoft.com/office/drawing/2014/main" id="{319D8B3F-CABC-4F63-B713-5356A20AF9D4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78;p59">
              <a:extLst>
                <a:ext uri="{FF2B5EF4-FFF2-40B4-BE49-F238E27FC236}">
                  <a16:creationId xmlns:a16="http://schemas.microsoft.com/office/drawing/2014/main" id="{CFB4D1BB-8128-4F4B-93D3-BEDF23CFFD1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79;p59">
              <a:extLst>
                <a:ext uri="{FF2B5EF4-FFF2-40B4-BE49-F238E27FC236}">
                  <a16:creationId xmlns:a16="http://schemas.microsoft.com/office/drawing/2014/main" id="{626C8ECA-9A9E-4CC2-AA6C-D2BE2DDDA0E8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80;p59">
              <a:extLst>
                <a:ext uri="{FF2B5EF4-FFF2-40B4-BE49-F238E27FC236}">
                  <a16:creationId xmlns:a16="http://schemas.microsoft.com/office/drawing/2014/main" id="{A74ED13E-A3E4-4DA4-8DCC-019BF97B53D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81;p59">
              <a:extLst>
                <a:ext uri="{FF2B5EF4-FFF2-40B4-BE49-F238E27FC236}">
                  <a16:creationId xmlns:a16="http://schemas.microsoft.com/office/drawing/2014/main" id="{57E2A568-8BDE-4D73-8976-8110D485F6D7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812;p59">
            <a:extLst>
              <a:ext uri="{FF2B5EF4-FFF2-40B4-BE49-F238E27FC236}">
                <a16:creationId xmlns:a16="http://schemas.microsoft.com/office/drawing/2014/main" id="{077A74A5-5B0E-4E92-A7C6-6ED2FC69CFDE}"/>
              </a:ext>
            </a:extLst>
          </p:cNvPr>
          <p:cNvGrpSpPr/>
          <p:nvPr/>
        </p:nvGrpSpPr>
        <p:grpSpPr>
          <a:xfrm>
            <a:off x="4434015" y="2623976"/>
            <a:ext cx="274320" cy="274320"/>
            <a:chOff x="-5613150" y="3991275"/>
            <a:chExt cx="294600" cy="292225"/>
          </a:xfrm>
          <a:solidFill>
            <a:schemeClr val="accent3"/>
          </a:solidFill>
        </p:grpSpPr>
        <p:sp>
          <p:nvSpPr>
            <p:cNvPr id="60" name="Google Shape;8813;p59">
              <a:extLst>
                <a:ext uri="{FF2B5EF4-FFF2-40B4-BE49-F238E27FC236}">
                  <a16:creationId xmlns:a16="http://schemas.microsoft.com/office/drawing/2014/main" id="{9B22AC0E-1428-4F2F-ACB7-87531E4CA3AB}"/>
                </a:ext>
              </a:extLst>
            </p:cNvPr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814;p59">
              <a:extLst>
                <a:ext uri="{FF2B5EF4-FFF2-40B4-BE49-F238E27FC236}">
                  <a16:creationId xmlns:a16="http://schemas.microsoft.com/office/drawing/2014/main" id="{37742FB2-386D-471E-8B5A-7E7D861A80DA}"/>
                </a:ext>
              </a:extLst>
            </p:cNvPr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815;p59">
              <a:extLst>
                <a:ext uri="{FF2B5EF4-FFF2-40B4-BE49-F238E27FC236}">
                  <a16:creationId xmlns:a16="http://schemas.microsoft.com/office/drawing/2014/main" id="{45C3E510-628F-46EE-828F-4C1F4E526E8A}"/>
                </a:ext>
              </a:extLst>
            </p:cNvPr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16;p59">
              <a:extLst>
                <a:ext uri="{FF2B5EF4-FFF2-40B4-BE49-F238E27FC236}">
                  <a16:creationId xmlns:a16="http://schemas.microsoft.com/office/drawing/2014/main" id="{50B122A8-67CC-4A06-804E-131F895BDB26}"/>
                </a:ext>
              </a:extLst>
            </p:cNvPr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17;p59">
              <a:extLst>
                <a:ext uri="{FF2B5EF4-FFF2-40B4-BE49-F238E27FC236}">
                  <a16:creationId xmlns:a16="http://schemas.microsoft.com/office/drawing/2014/main" id="{7F24FB26-6179-4634-815E-E633FD69557F}"/>
                </a:ext>
              </a:extLst>
            </p:cNvPr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18;p59">
              <a:extLst>
                <a:ext uri="{FF2B5EF4-FFF2-40B4-BE49-F238E27FC236}">
                  <a16:creationId xmlns:a16="http://schemas.microsoft.com/office/drawing/2014/main" id="{5BA2ECDE-7808-4589-B041-83AA8926CF08}"/>
                </a:ext>
              </a:extLst>
            </p:cNvPr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19;p59">
              <a:extLst>
                <a:ext uri="{FF2B5EF4-FFF2-40B4-BE49-F238E27FC236}">
                  <a16:creationId xmlns:a16="http://schemas.microsoft.com/office/drawing/2014/main" id="{5B223A5D-DC3F-4879-95AA-4F8CBBBFB790}"/>
                </a:ext>
              </a:extLst>
            </p:cNvPr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20;p59">
              <a:extLst>
                <a:ext uri="{FF2B5EF4-FFF2-40B4-BE49-F238E27FC236}">
                  <a16:creationId xmlns:a16="http://schemas.microsoft.com/office/drawing/2014/main" id="{7E80471C-5E58-4275-964F-BF8D0130C69C}"/>
                </a:ext>
              </a:extLst>
            </p:cNvPr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21;p59">
              <a:extLst>
                <a:ext uri="{FF2B5EF4-FFF2-40B4-BE49-F238E27FC236}">
                  <a16:creationId xmlns:a16="http://schemas.microsoft.com/office/drawing/2014/main" id="{F6B487FD-AB56-4CC5-936E-AB3B2FB4B0BF}"/>
                </a:ext>
              </a:extLst>
            </p:cNvPr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830;p59">
            <a:extLst>
              <a:ext uri="{FF2B5EF4-FFF2-40B4-BE49-F238E27FC236}">
                <a16:creationId xmlns:a16="http://schemas.microsoft.com/office/drawing/2014/main" id="{6FEA01E7-05B2-4079-9A40-60C83D8C9386}"/>
              </a:ext>
            </a:extLst>
          </p:cNvPr>
          <p:cNvGrpSpPr/>
          <p:nvPr/>
        </p:nvGrpSpPr>
        <p:grpSpPr>
          <a:xfrm>
            <a:off x="6367756" y="2611159"/>
            <a:ext cx="274320" cy="274320"/>
            <a:chOff x="-3771675" y="3971775"/>
            <a:chExt cx="291300" cy="292025"/>
          </a:xfrm>
          <a:solidFill>
            <a:schemeClr val="accent3"/>
          </a:solidFill>
        </p:grpSpPr>
        <p:sp>
          <p:nvSpPr>
            <p:cNvPr id="70" name="Google Shape;8831;p59">
              <a:extLst>
                <a:ext uri="{FF2B5EF4-FFF2-40B4-BE49-F238E27FC236}">
                  <a16:creationId xmlns:a16="http://schemas.microsoft.com/office/drawing/2014/main" id="{938D7A89-0FA1-4355-88DE-0632CEA4A60A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832;p59">
              <a:extLst>
                <a:ext uri="{FF2B5EF4-FFF2-40B4-BE49-F238E27FC236}">
                  <a16:creationId xmlns:a16="http://schemas.microsoft.com/office/drawing/2014/main" id="{10611F4C-3966-4565-AAA9-69643BAC8C3F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833;p59">
              <a:extLst>
                <a:ext uri="{FF2B5EF4-FFF2-40B4-BE49-F238E27FC236}">
                  <a16:creationId xmlns:a16="http://schemas.microsoft.com/office/drawing/2014/main" id="{9FB22B78-08DB-49F9-9C55-575B1FEECC94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34;p59">
              <a:extLst>
                <a:ext uri="{FF2B5EF4-FFF2-40B4-BE49-F238E27FC236}">
                  <a16:creationId xmlns:a16="http://schemas.microsoft.com/office/drawing/2014/main" id="{986D2166-B278-4777-8138-0AD8309DF9E4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835;p59">
              <a:extLst>
                <a:ext uri="{FF2B5EF4-FFF2-40B4-BE49-F238E27FC236}">
                  <a16:creationId xmlns:a16="http://schemas.microsoft.com/office/drawing/2014/main" id="{9A1BFD89-D406-4EE7-878A-BF0B2E00C660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400;p47">
            <a:extLst>
              <a:ext uri="{FF2B5EF4-FFF2-40B4-BE49-F238E27FC236}">
                <a16:creationId xmlns:a16="http://schemas.microsoft.com/office/drawing/2014/main" id="{5B8EC5C6-9905-4452-90A2-45CEA66BB3E7}"/>
              </a:ext>
            </a:extLst>
          </p:cNvPr>
          <p:cNvSpPr/>
          <p:nvPr/>
        </p:nvSpPr>
        <p:spPr>
          <a:xfrm>
            <a:off x="3270012" y="254868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400;p47">
            <a:extLst>
              <a:ext uri="{FF2B5EF4-FFF2-40B4-BE49-F238E27FC236}">
                <a16:creationId xmlns:a16="http://schemas.microsoft.com/office/drawing/2014/main" id="{17739711-1889-4B31-B894-2648489711C3}"/>
              </a:ext>
            </a:extLst>
          </p:cNvPr>
          <p:cNvSpPr/>
          <p:nvPr/>
        </p:nvSpPr>
        <p:spPr>
          <a:xfrm flipH="1">
            <a:off x="3280506" y="300001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400;p47">
            <a:extLst>
              <a:ext uri="{FF2B5EF4-FFF2-40B4-BE49-F238E27FC236}">
                <a16:creationId xmlns:a16="http://schemas.microsoft.com/office/drawing/2014/main" id="{50012C00-772A-436E-947A-F61C1698477E}"/>
              </a:ext>
            </a:extLst>
          </p:cNvPr>
          <p:cNvSpPr/>
          <p:nvPr/>
        </p:nvSpPr>
        <p:spPr>
          <a:xfrm>
            <a:off x="5179831" y="254868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400;p47">
            <a:extLst>
              <a:ext uri="{FF2B5EF4-FFF2-40B4-BE49-F238E27FC236}">
                <a16:creationId xmlns:a16="http://schemas.microsoft.com/office/drawing/2014/main" id="{3B661755-2CFC-4171-9579-3E16D804D8AC}"/>
              </a:ext>
            </a:extLst>
          </p:cNvPr>
          <p:cNvSpPr/>
          <p:nvPr/>
        </p:nvSpPr>
        <p:spPr>
          <a:xfrm flipH="1">
            <a:off x="5190325" y="300001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1282E2-D5B5-4D0F-84F5-84A4D559B814}"/>
              </a:ext>
            </a:extLst>
          </p:cNvPr>
          <p:cNvSpPr txBox="1"/>
          <p:nvPr/>
        </p:nvSpPr>
        <p:spPr>
          <a:xfrm>
            <a:off x="2292819" y="42467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Three-tier Architecture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DF242B-FA5E-47DB-B654-E94F683F4860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402765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IMPLEMENTATION</a:t>
            </a:r>
            <a:endParaRPr dirty="0"/>
          </a:p>
        </p:txBody>
      </p:sp>
      <p:sp>
        <p:nvSpPr>
          <p:cNvPr id="984" name="Google Shape;984;p36"/>
          <p:cNvSpPr/>
          <p:nvPr/>
        </p:nvSpPr>
        <p:spPr>
          <a:xfrm>
            <a:off x="4320153" y="4643517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1128;p40">
            <a:extLst>
              <a:ext uri="{FF2B5EF4-FFF2-40B4-BE49-F238E27FC236}">
                <a16:creationId xmlns:a16="http://schemas.microsoft.com/office/drawing/2014/main" id="{5A8D49FB-6C80-4068-9963-872502049493}"/>
              </a:ext>
            </a:extLst>
          </p:cNvPr>
          <p:cNvGrpSpPr/>
          <p:nvPr/>
        </p:nvGrpSpPr>
        <p:grpSpPr>
          <a:xfrm flipH="1">
            <a:off x="1839797" y="1396396"/>
            <a:ext cx="5486400" cy="3657600"/>
            <a:chOff x="238125" y="262775"/>
            <a:chExt cx="7092825" cy="5151425"/>
          </a:xfrm>
        </p:grpSpPr>
        <p:sp>
          <p:nvSpPr>
            <p:cNvPr id="251" name="Google Shape;1129;p40">
              <a:extLst>
                <a:ext uri="{FF2B5EF4-FFF2-40B4-BE49-F238E27FC236}">
                  <a16:creationId xmlns:a16="http://schemas.microsoft.com/office/drawing/2014/main" id="{D6C709A0-136A-42CA-8A34-2C1D5A4F5041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30;p40">
              <a:extLst>
                <a:ext uri="{FF2B5EF4-FFF2-40B4-BE49-F238E27FC236}">
                  <a16:creationId xmlns:a16="http://schemas.microsoft.com/office/drawing/2014/main" id="{EA5CCD1F-E7F8-456C-9B42-63BDE35C11BD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31;p40">
              <a:extLst>
                <a:ext uri="{FF2B5EF4-FFF2-40B4-BE49-F238E27FC236}">
                  <a16:creationId xmlns:a16="http://schemas.microsoft.com/office/drawing/2014/main" id="{E2FE6A9F-6B87-47CF-9BBE-7CC233D1A2E3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32;p40">
              <a:extLst>
                <a:ext uri="{FF2B5EF4-FFF2-40B4-BE49-F238E27FC236}">
                  <a16:creationId xmlns:a16="http://schemas.microsoft.com/office/drawing/2014/main" id="{D0F5EF8B-AFB9-4CD4-AD24-B36968AA890D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33;p40">
              <a:extLst>
                <a:ext uri="{FF2B5EF4-FFF2-40B4-BE49-F238E27FC236}">
                  <a16:creationId xmlns:a16="http://schemas.microsoft.com/office/drawing/2014/main" id="{8ED4D57E-8EAA-40A6-8041-CF4308093C37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34;p40">
              <a:extLst>
                <a:ext uri="{FF2B5EF4-FFF2-40B4-BE49-F238E27FC236}">
                  <a16:creationId xmlns:a16="http://schemas.microsoft.com/office/drawing/2014/main" id="{DC95D136-F135-4865-B74A-BCA4B314BCCD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35;p40">
              <a:extLst>
                <a:ext uri="{FF2B5EF4-FFF2-40B4-BE49-F238E27FC236}">
                  <a16:creationId xmlns:a16="http://schemas.microsoft.com/office/drawing/2014/main" id="{759EDEC3-3DB2-45A1-9F05-229A199D035D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36;p40">
              <a:extLst>
                <a:ext uri="{FF2B5EF4-FFF2-40B4-BE49-F238E27FC236}">
                  <a16:creationId xmlns:a16="http://schemas.microsoft.com/office/drawing/2014/main" id="{1DC3F1B7-C075-48F0-84E8-B1AABAC3EE33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37;p40">
              <a:extLst>
                <a:ext uri="{FF2B5EF4-FFF2-40B4-BE49-F238E27FC236}">
                  <a16:creationId xmlns:a16="http://schemas.microsoft.com/office/drawing/2014/main" id="{2C79609F-1F47-453F-BF87-F8671B87F620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38;p40">
              <a:extLst>
                <a:ext uri="{FF2B5EF4-FFF2-40B4-BE49-F238E27FC236}">
                  <a16:creationId xmlns:a16="http://schemas.microsoft.com/office/drawing/2014/main" id="{DF42EC03-CBE1-4C31-B388-DE840FD6062F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39;p40">
              <a:extLst>
                <a:ext uri="{FF2B5EF4-FFF2-40B4-BE49-F238E27FC236}">
                  <a16:creationId xmlns:a16="http://schemas.microsoft.com/office/drawing/2014/main" id="{F6ACC00A-044C-4D6A-BDAB-A8AEB1035F0D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40;p40">
              <a:extLst>
                <a:ext uri="{FF2B5EF4-FFF2-40B4-BE49-F238E27FC236}">
                  <a16:creationId xmlns:a16="http://schemas.microsoft.com/office/drawing/2014/main" id="{DD9900CA-DE49-48D0-B778-A1919B3FAB89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41;p40">
              <a:extLst>
                <a:ext uri="{FF2B5EF4-FFF2-40B4-BE49-F238E27FC236}">
                  <a16:creationId xmlns:a16="http://schemas.microsoft.com/office/drawing/2014/main" id="{860A1111-F001-40FA-8D02-A2677CD0B5CF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42;p40">
              <a:extLst>
                <a:ext uri="{FF2B5EF4-FFF2-40B4-BE49-F238E27FC236}">
                  <a16:creationId xmlns:a16="http://schemas.microsoft.com/office/drawing/2014/main" id="{FA755D1A-060C-48BA-8BD2-3FA55BC6C222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43;p40">
              <a:extLst>
                <a:ext uri="{FF2B5EF4-FFF2-40B4-BE49-F238E27FC236}">
                  <a16:creationId xmlns:a16="http://schemas.microsoft.com/office/drawing/2014/main" id="{D08E2F23-16E4-40BD-BD23-160832734D3B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44;p40">
              <a:extLst>
                <a:ext uri="{FF2B5EF4-FFF2-40B4-BE49-F238E27FC236}">
                  <a16:creationId xmlns:a16="http://schemas.microsoft.com/office/drawing/2014/main" id="{84412CA0-E3E3-48FD-B454-809D6491042C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45;p40">
              <a:extLst>
                <a:ext uri="{FF2B5EF4-FFF2-40B4-BE49-F238E27FC236}">
                  <a16:creationId xmlns:a16="http://schemas.microsoft.com/office/drawing/2014/main" id="{65D4C176-FFA8-4E65-869D-511BA7DC853A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46;p40">
              <a:extLst>
                <a:ext uri="{FF2B5EF4-FFF2-40B4-BE49-F238E27FC236}">
                  <a16:creationId xmlns:a16="http://schemas.microsoft.com/office/drawing/2014/main" id="{E7EAF2E5-C959-46D8-A405-B21E3384897B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47;p40">
              <a:extLst>
                <a:ext uri="{FF2B5EF4-FFF2-40B4-BE49-F238E27FC236}">
                  <a16:creationId xmlns:a16="http://schemas.microsoft.com/office/drawing/2014/main" id="{5BC8E17E-E026-43FC-A875-220559F4F531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48;p40">
              <a:extLst>
                <a:ext uri="{FF2B5EF4-FFF2-40B4-BE49-F238E27FC236}">
                  <a16:creationId xmlns:a16="http://schemas.microsoft.com/office/drawing/2014/main" id="{E7E44099-AC78-4CD2-8A05-ECBCCF32D8CD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49;p40">
              <a:extLst>
                <a:ext uri="{FF2B5EF4-FFF2-40B4-BE49-F238E27FC236}">
                  <a16:creationId xmlns:a16="http://schemas.microsoft.com/office/drawing/2014/main" id="{6BCEF55F-1124-467E-83F4-866F325A25D6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50;p40">
              <a:extLst>
                <a:ext uri="{FF2B5EF4-FFF2-40B4-BE49-F238E27FC236}">
                  <a16:creationId xmlns:a16="http://schemas.microsoft.com/office/drawing/2014/main" id="{B05F0DED-DBF9-4486-85A1-AFC39B5456AE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51;p40">
              <a:extLst>
                <a:ext uri="{FF2B5EF4-FFF2-40B4-BE49-F238E27FC236}">
                  <a16:creationId xmlns:a16="http://schemas.microsoft.com/office/drawing/2014/main" id="{FF3BAF8B-15BA-46CD-A5C2-97DC965BAE8E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52;p40">
              <a:extLst>
                <a:ext uri="{FF2B5EF4-FFF2-40B4-BE49-F238E27FC236}">
                  <a16:creationId xmlns:a16="http://schemas.microsoft.com/office/drawing/2014/main" id="{F368A96F-5167-4064-B526-FAFF38CE5A11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53;p40">
              <a:extLst>
                <a:ext uri="{FF2B5EF4-FFF2-40B4-BE49-F238E27FC236}">
                  <a16:creationId xmlns:a16="http://schemas.microsoft.com/office/drawing/2014/main" id="{2F94D6C8-7CC5-4A10-AB5F-2A032DCC0247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54;p40">
              <a:extLst>
                <a:ext uri="{FF2B5EF4-FFF2-40B4-BE49-F238E27FC236}">
                  <a16:creationId xmlns:a16="http://schemas.microsoft.com/office/drawing/2014/main" id="{11EA5F1C-3A2A-49F4-A97A-4A4BF19FF531}"/>
                </a:ext>
              </a:extLst>
            </p:cNvPr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55;p40">
              <a:extLst>
                <a:ext uri="{FF2B5EF4-FFF2-40B4-BE49-F238E27FC236}">
                  <a16:creationId xmlns:a16="http://schemas.microsoft.com/office/drawing/2014/main" id="{F0B836A6-0F1E-45C4-BC04-8263F9DB3398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56;p40">
              <a:extLst>
                <a:ext uri="{FF2B5EF4-FFF2-40B4-BE49-F238E27FC236}">
                  <a16:creationId xmlns:a16="http://schemas.microsoft.com/office/drawing/2014/main" id="{E6FED206-A401-4A38-A320-8B234A37B0E9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57;p40">
              <a:extLst>
                <a:ext uri="{FF2B5EF4-FFF2-40B4-BE49-F238E27FC236}">
                  <a16:creationId xmlns:a16="http://schemas.microsoft.com/office/drawing/2014/main" id="{37A19205-E691-49C3-8D68-9692CBF5130A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58;p40">
              <a:extLst>
                <a:ext uri="{FF2B5EF4-FFF2-40B4-BE49-F238E27FC236}">
                  <a16:creationId xmlns:a16="http://schemas.microsoft.com/office/drawing/2014/main" id="{E65B67DB-4C05-46E4-A01E-28E628D6135C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9;p40">
              <a:extLst>
                <a:ext uri="{FF2B5EF4-FFF2-40B4-BE49-F238E27FC236}">
                  <a16:creationId xmlns:a16="http://schemas.microsoft.com/office/drawing/2014/main" id="{6B15DFDC-B38A-42B7-8C35-9DB2D7FB7EE8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0;p40">
              <a:extLst>
                <a:ext uri="{FF2B5EF4-FFF2-40B4-BE49-F238E27FC236}">
                  <a16:creationId xmlns:a16="http://schemas.microsoft.com/office/drawing/2014/main" id="{89BA7D21-3207-4BF5-8BD9-99D2B14A6056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61;p40">
              <a:extLst>
                <a:ext uri="{FF2B5EF4-FFF2-40B4-BE49-F238E27FC236}">
                  <a16:creationId xmlns:a16="http://schemas.microsoft.com/office/drawing/2014/main" id="{8F0B130D-C0E6-4FD4-9E4C-181ED2796AA6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62;p40">
              <a:extLst>
                <a:ext uri="{FF2B5EF4-FFF2-40B4-BE49-F238E27FC236}">
                  <a16:creationId xmlns:a16="http://schemas.microsoft.com/office/drawing/2014/main" id="{656C41EE-CFB0-4676-8772-AC50EAF4FB92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63;p40">
              <a:extLst>
                <a:ext uri="{FF2B5EF4-FFF2-40B4-BE49-F238E27FC236}">
                  <a16:creationId xmlns:a16="http://schemas.microsoft.com/office/drawing/2014/main" id="{9C4F914C-E985-4A63-86A9-81A874499178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64;p40">
              <a:extLst>
                <a:ext uri="{FF2B5EF4-FFF2-40B4-BE49-F238E27FC236}">
                  <a16:creationId xmlns:a16="http://schemas.microsoft.com/office/drawing/2014/main" id="{00A4E33A-2D41-485E-BA8E-FE0A98530582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65;p40">
              <a:extLst>
                <a:ext uri="{FF2B5EF4-FFF2-40B4-BE49-F238E27FC236}">
                  <a16:creationId xmlns:a16="http://schemas.microsoft.com/office/drawing/2014/main" id="{2ABA4B48-181F-4FA2-82E6-9951E33A2E3E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66;p40">
              <a:extLst>
                <a:ext uri="{FF2B5EF4-FFF2-40B4-BE49-F238E27FC236}">
                  <a16:creationId xmlns:a16="http://schemas.microsoft.com/office/drawing/2014/main" id="{00929DE3-7D6A-44D3-9B6C-371ED0304DEF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67;p40">
              <a:extLst>
                <a:ext uri="{FF2B5EF4-FFF2-40B4-BE49-F238E27FC236}">
                  <a16:creationId xmlns:a16="http://schemas.microsoft.com/office/drawing/2014/main" id="{6246819F-774D-4D06-91DE-CEA45BC66935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168;p40">
              <a:extLst>
                <a:ext uri="{FF2B5EF4-FFF2-40B4-BE49-F238E27FC236}">
                  <a16:creationId xmlns:a16="http://schemas.microsoft.com/office/drawing/2014/main" id="{3F8F825E-2E63-446B-8CF2-557EEE7F8E45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169;p40">
              <a:extLst>
                <a:ext uri="{FF2B5EF4-FFF2-40B4-BE49-F238E27FC236}">
                  <a16:creationId xmlns:a16="http://schemas.microsoft.com/office/drawing/2014/main" id="{0E415DC2-9262-4243-B094-811ACD064E81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170;p40">
              <a:extLst>
                <a:ext uri="{FF2B5EF4-FFF2-40B4-BE49-F238E27FC236}">
                  <a16:creationId xmlns:a16="http://schemas.microsoft.com/office/drawing/2014/main" id="{2B4FB56D-E6E5-48C1-B12B-6B7EB1D87FDE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171;p40">
              <a:extLst>
                <a:ext uri="{FF2B5EF4-FFF2-40B4-BE49-F238E27FC236}">
                  <a16:creationId xmlns:a16="http://schemas.microsoft.com/office/drawing/2014/main" id="{9F08714F-8F9D-460B-92EE-A1DC5DAC73FF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72;p40">
              <a:extLst>
                <a:ext uri="{FF2B5EF4-FFF2-40B4-BE49-F238E27FC236}">
                  <a16:creationId xmlns:a16="http://schemas.microsoft.com/office/drawing/2014/main" id="{78382613-1B6D-4A95-BC93-D970C7D425BF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173;p40">
              <a:extLst>
                <a:ext uri="{FF2B5EF4-FFF2-40B4-BE49-F238E27FC236}">
                  <a16:creationId xmlns:a16="http://schemas.microsoft.com/office/drawing/2014/main" id="{51374B71-1460-43D7-8F08-9419BE92273B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174;p40">
              <a:extLst>
                <a:ext uri="{FF2B5EF4-FFF2-40B4-BE49-F238E27FC236}">
                  <a16:creationId xmlns:a16="http://schemas.microsoft.com/office/drawing/2014/main" id="{3D2EE6BD-982A-4671-9D65-F3C24C1450A3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175;p40">
              <a:extLst>
                <a:ext uri="{FF2B5EF4-FFF2-40B4-BE49-F238E27FC236}">
                  <a16:creationId xmlns:a16="http://schemas.microsoft.com/office/drawing/2014/main" id="{EF2F7ED5-4437-40CD-B769-FA4EEEDB8F7C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76;p40">
              <a:extLst>
                <a:ext uri="{FF2B5EF4-FFF2-40B4-BE49-F238E27FC236}">
                  <a16:creationId xmlns:a16="http://schemas.microsoft.com/office/drawing/2014/main" id="{3295CD23-6FE4-4B89-81B7-54AE9255BCD8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77;p40">
              <a:extLst>
                <a:ext uri="{FF2B5EF4-FFF2-40B4-BE49-F238E27FC236}">
                  <a16:creationId xmlns:a16="http://schemas.microsoft.com/office/drawing/2014/main" id="{ED56757C-DAA6-465A-95D8-D2EB1B425C35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78;p40">
              <a:extLst>
                <a:ext uri="{FF2B5EF4-FFF2-40B4-BE49-F238E27FC236}">
                  <a16:creationId xmlns:a16="http://schemas.microsoft.com/office/drawing/2014/main" id="{C73AF0F7-1414-4FA4-A203-DC4EB5455A86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79;p40">
              <a:extLst>
                <a:ext uri="{FF2B5EF4-FFF2-40B4-BE49-F238E27FC236}">
                  <a16:creationId xmlns:a16="http://schemas.microsoft.com/office/drawing/2014/main" id="{F64C535B-9FA8-4F2A-97F5-F21478BDE683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80;p40">
              <a:extLst>
                <a:ext uri="{FF2B5EF4-FFF2-40B4-BE49-F238E27FC236}">
                  <a16:creationId xmlns:a16="http://schemas.microsoft.com/office/drawing/2014/main" id="{2F3B421F-4FA9-4670-B414-C449E753E026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81;p40">
              <a:extLst>
                <a:ext uri="{FF2B5EF4-FFF2-40B4-BE49-F238E27FC236}">
                  <a16:creationId xmlns:a16="http://schemas.microsoft.com/office/drawing/2014/main" id="{DEE4487E-4C2B-42FF-A04C-61359B569ADC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82;p40">
              <a:extLst>
                <a:ext uri="{FF2B5EF4-FFF2-40B4-BE49-F238E27FC236}">
                  <a16:creationId xmlns:a16="http://schemas.microsoft.com/office/drawing/2014/main" id="{A5B84805-BF5C-4F03-A6CD-41183B99BB16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83;p40">
              <a:extLst>
                <a:ext uri="{FF2B5EF4-FFF2-40B4-BE49-F238E27FC236}">
                  <a16:creationId xmlns:a16="http://schemas.microsoft.com/office/drawing/2014/main" id="{BB8D9F55-B703-4998-8D7A-6154D7081F8B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84;p40">
              <a:extLst>
                <a:ext uri="{FF2B5EF4-FFF2-40B4-BE49-F238E27FC236}">
                  <a16:creationId xmlns:a16="http://schemas.microsoft.com/office/drawing/2014/main" id="{08D0AB03-B874-40EB-8136-ECDADFD47BD9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85;p40">
              <a:extLst>
                <a:ext uri="{FF2B5EF4-FFF2-40B4-BE49-F238E27FC236}">
                  <a16:creationId xmlns:a16="http://schemas.microsoft.com/office/drawing/2014/main" id="{3BF0077E-D1E5-4B18-82F5-EC1FB3EF5AE4}"/>
                </a:ext>
              </a:extLst>
            </p:cNvPr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86;p40">
              <a:extLst>
                <a:ext uri="{FF2B5EF4-FFF2-40B4-BE49-F238E27FC236}">
                  <a16:creationId xmlns:a16="http://schemas.microsoft.com/office/drawing/2014/main" id="{BE44E9FD-6E32-46B1-8316-72337EDB11C4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87;p40">
              <a:extLst>
                <a:ext uri="{FF2B5EF4-FFF2-40B4-BE49-F238E27FC236}">
                  <a16:creationId xmlns:a16="http://schemas.microsoft.com/office/drawing/2014/main" id="{AA481719-4B72-4652-873F-9C46ED4857AA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88;p40">
              <a:extLst>
                <a:ext uri="{FF2B5EF4-FFF2-40B4-BE49-F238E27FC236}">
                  <a16:creationId xmlns:a16="http://schemas.microsoft.com/office/drawing/2014/main" id="{9560DCFB-705A-4F7D-926A-8BD7DC70F88B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89;p40">
              <a:extLst>
                <a:ext uri="{FF2B5EF4-FFF2-40B4-BE49-F238E27FC236}">
                  <a16:creationId xmlns:a16="http://schemas.microsoft.com/office/drawing/2014/main" id="{EBF31C20-C27A-4CB1-A5C5-7300FB095E8A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190;p40">
              <a:extLst>
                <a:ext uri="{FF2B5EF4-FFF2-40B4-BE49-F238E27FC236}">
                  <a16:creationId xmlns:a16="http://schemas.microsoft.com/office/drawing/2014/main" id="{250E1070-C60D-459E-8CED-148D40430FE4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191;p40">
              <a:extLst>
                <a:ext uri="{FF2B5EF4-FFF2-40B4-BE49-F238E27FC236}">
                  <a16:creationId xmlns:a16="http://schemas.microsoft.com/office/drawing/2014/main" id="{F373DA36-F8BD-41A6-B0C1-7F88E8F3F28C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192;p40">
              <a:extLst>
                <a:ext uri="{FF2B5EF4-FFF2-40B4-BE49-F238E27FC236}">
                  <a16:creationId xmlns:a16="http://schemas.microsoft.com/office/drawing/2014/main" id="{3D78C6AC-7895-4E0D-B79F-0888ECC2CECD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93;p40">
              <a:extLst>
                <a:ext uri="{FF2B5EF4-FFF2-40B4-BE49-F238E27FC236}">
                  <a16:creationId xmlns:a16="http://schemas.microsoft.com/office/drawing/2014/main" id="{06C7A86B-DFED-41E4-ADA3-D8FB45EA12C5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94;p40">
              <a:extLst>
                <a:ext uri="{FF2B5EF4-FFF2-40B4-BE49-F238E27FC236}">
                  <a16:creationId xmlns:a16="http://schemas.microsoft.com/office/drawing/2014/main" id="{1859219C-94F0-4254-B168-D6C4591BAF88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95;p40">
              <a:extLst>
                <a:ext uri="{FF2B5EF4-FFF2-40B4-BE49-F238E27FC236}">
                  <a16:creationId xmlns:a16="http://schemas.microsoft.com/office/drawing/2014/main" id="{CE337D34-8220-4C65-9998-3BFD1F734245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96;p40">
              <a:extLst>
                <a:ext uri="{FF2B5EF4-FFF2-40B4-BE49-F238E27FC236}">
                  <a16:creationId xmlns:a16="http://schemas.microsoft.com/office/drawing/2014/main" id="{19AB4904-20F4-4939-AF9F-214051E31202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97;p40">
              <a:extLst>
                <a:ext uri="{FF2B5EF4-FFF2-40B4-BE49-F238E27FC236}">
                  <a16:creationId xmlns:a16="http://schemas.microsoft.com/office/drawing/2014/main" id="{FC8F5E2F-E370-49D6-A4E2-27310B76245F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98;p40">
              <a:extLst>
                <a:ext uri="{FF2B5EF4-FFF2-40B4-BE49-F238E27FC236}">
                  <a16:creationId xmlns:a16="http://schemas.microsoft.com/office/drawing/2014/main" id="{E70E9A72-2402-42A1-A6FA-434E7F11EFCF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199;p40">
              <a:extLst>
                <a:ext uri="{FF2B5EF4-FFF2-40B4-BE49-F238E27FC236}">
                  <a16:creationId xmlns:a16="http://schemas.microsoft.com/office/drawing/2014/main" id="{08B271AB-4902-4EB7-8480-F96AB42E3A83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200;p40">
              <a:extLst>
                <a:ext uri="{FF2B5EF4-FFF2-40B4-BE49-F238E27FC236}">
                  <a16:creationId xmlns:a16="http://schemas.microsoft.com/office/drawing/2014/main" id="{11E259AF-DA7C-4E44-B0ED-E40B37015E76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201;p40">
              <a:extLst>
                <a:ext uri="{FF2B5EF4-FFF2-40B4-BE49-F238E27FC236}">
                  <a16:creationId xmlns:a16="http://schemas.microsoft.com/office/drawing/2014/main" id="{D4F879E2-B331-4744-BB82-DAB81BE057AA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202;p40">
              <a:extLst>
                <a:ext uri="{FF2B5EF4-FFF2-40B4-BE49-F238E27FC236}">
                  <a16:creationId xmlns:a16="http://schemas.microsoft.com/office/drawing/2014/main" id="{B3193E75-2A85-4F9F-89F3-32BFBF84A69C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203;p40">
              <a:extLst>
                <a:ext uri="{FF2B5EF4-FFF2-40B4-BE49-F238E27FC236}">
                  <a16:creationId xmlns:a16="http://schemas.microsoft.com/office/drawing/2014/main" id="{DE7DBA75-4EE6-44BD-8265-305CF2C7F487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204;p40">
              <a:extLst>
                <a:ext uri="{FF2B5EF4-FFF2-40B4-BE49-F238E27FC236}">
                  <a16:creationId xmlns:a16="http://schemas.microsoft.com/office/drawing/2014/main" id="{15611ECB-9342-4EBA-8BF7-DCD0BBC58494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205;p40">
              <a:extLst>
                <a:ext uri="{FF2B5EF4-FFF2-40B4-BE49-F238E27FC236}">
                  <a16:creationId xmlns:a16="http://schemas.microsoft.com/office/drawing/2014/main" id="{B11651DB-94D9-46B0-8946-A24C0CEEAFD5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206;p40">
              <a:extLst>
                <a:ext uri="{FF2B5EF4-FFF2-40B4-BE49-F238E27FC236}">
                  <a16:creationId xmlns:a16="http://schemas.microsoft.com/office/drawing/2014/main" id="{574A83DF-3A4C-431A-8DB7-5CFCCA84549B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207;p40">
              <a:extLst>
                <a:ext uri="{FF2B5EF4-FFF2-40B4-BE49-F238E27FC236}">
                  <a16:creationId xmlns:a16="http://schemas.microsoft.com/office/drawing/2014/main" id="{6643AB76-E839-481B-815D-B6D0D2EC2477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208;p40">
              <a:extLst>
                <a:ext uri="{FF2B5EF4-FFF2-40B4-BE49-F238E27FC236}">
                  <a16:creationId xmlns:a16="http://schemas.microsoft.com/office/drawing/2014/main" id="{83087860-D209-45D7-BE1D-D8BBC4719CC5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209;p40">
              <a:extLst>
                <a:ext uri="{FF2B5EF4-FFF2-40B4-BE49-F238E27FC236}">
                  <a16:creationId xmlns:a16="http://schemas.microsoft.com/office/drawing/2014/main" id="{BABFD093-335D-4279-AE56-24BA5DD832CE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210;p40">
              <a:extLst>
                <a:ext uri="{FF2B5EF4-FFF2-40B4-BE49-F238E27FC236}">
                  <a16:creationId xmlns:a16="http://schemas.microsoft.com/office/drawing/2014/main" id="{82BE7E3F-DD63-4697-B7B0-815357096368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211;p40">
              <a:extLst>
                <a:ext uri="{FF2B5EF4-FFF2-40B4-BE49-F238E27FC236}">
                  <a16:creationId xmlns:a16="http://schemas.microsoft.com/office/drawing/2014/main" id="{EB336636-E5EA-444D-86F2-246BBC3003A6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212;p40">
              <a:extLst>
                <a:ext uri="{FF2B5EF4-FFF2-40B4-BE49-F238E27FC236}">
                  <a16:creationId xmlns:a16="http://schemas.microsoft.com/office/drawing/2014/main" id="{D18EA460-82E9-4ACE-B33D-2ACCDCE7A6F7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213;p40">
              <a:extLst>
                <a:ext uri="{FF2B5EF4-FFF2-40B4-BE49-F238E27FC236}">
                  <a16:creationId xmlns:a16="http://schemas.microsoft.com/office/drawing/2014/main" id="{84118B09-8918-4CD2-B6F2-B0883272BAF7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214;p40">
              <a:extLst>
                <a:ext uri="{FF2B5EF4-FFF2-40B4-BE49-F238E27FC236}">
                  <a16:creationId xmlns:a16="http://schemas.microsoft.com/office/drawing/2014/main" id="{703BBB13-50E2-42FD-BFDC-312B49A14E6E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215;p40">
              <a:extLst>
                <a:ext uri="{FF2B5EF4-FFF2-40B4-BE49-F238E27FC236}">
                  <a16:creationId xmlns:a16="http://schemas.microsoft.com/office/drawing/2014/main" id="{0AC6284A-0A0C-4740-B639-7145A3B2D6C0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216;p40">
              <a:extLst>
                <a:ext uri="{FF2B5EF4-FFF2-40B4-BE49-F238E27FC236}">
                  <a16:creationId xmlns:a16="http://schemas.microsoft.com/office/drawing/2014/main" id="{58D2163A-C880-448F-A7CE-243E43939E21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217;p40">
              <a:extLst>
                <a:ext uri="{FF2B5EF4-FFF2-40B4-BE49-F238E27FC236}">
                  <a16:creationId xmlns:a16="http://schemas.microsoft.com/office/drawing/2014/main" id="{15C045C6-3134-4F2E-9809-0C7F64DE49FA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218;p40">
              <a:extLst>
                <a:ext uri="{FF2B5EF4-FFF2-40B4-BE49-F238E27FC236}">
                  <a16:creationId xmlns:a16="http://schemas.microsoft.com/office/drawing/2014/main" id="{20345FF1-27DE-4238-87DD-C548060640EB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219;p40">
              <a:extLst>
                <a:ext uri="{FF2B5EF4-FFF2-40B4-BE49-F238E27FC236}">
                  <a16:creationId xmlns:a16="http://schemas.microsoft.com/office/drawing/2014/main" id="{C408D657-2731-4437-B742-339EE1BD0E96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220;p40">
              <a:extLst>
                <a:ext uri="{FF2B5EF4-FFF2-40B4-BE49-F238E27FC236}">
                  <a16:creationId xmlns:a16="http://schemas.microsoft.com/office/drawing/2014/main" id="{64B02063-3F6D-48EB-8136-5FD569CF1561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221;p40">
              <a:extLst>
                <a:ext uri="{FF2B5EF4-FFF2-40B4-BE49-F238E27FC236}">
                  <a16:creationId xmlns:a16="http://schemas.microsoft.com/office/drawing/2014/main" id="{843E821C-6D0E-464B-B728-41EC13A51965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222;p40">
              <a:extLst>
                <a:ext uri="{FF2B5EF4-FFF2-40B4-BE49-F238E27FC236}">
                  <a16:creationId xmlns:a16="http://schemas.microsoft.com/office/drawing/2014/main" id="{DAB7139A-E72B-4C7C-90C1-1C774E0C3F91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223;p40">
              <a:extLst>
                <a:ext uri="{FF2B5EF4-FFF2-40B4-BE49-F238E27FC236}">
                  <a16:creationId xmlns:a16="http://schemas.microsoft.com/office/drawing/2014/main" id="{EA5456EF-A32E-44F1-8E37-8CDE1D6BEEB0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224;p40">
              <a:extLst>
                <a:ext uri="{FF2B5EF4-FFF2-40B4-BE49-F238E27FC236}">
                  <a16:creationId xmlns:a16="http://schemas.microsoft.com/office/drawing/2014/main" id="{F80DF124-8E45-4305-B277-4914F9D4F479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225;p40">
              <a:extLst>
                <a:ext uri="{FF2B5EF4-FFF2-40B4-BE49-F238E27FC236}">
                  <a16:creationId xmlns:a16="http://schemas.microsoft.com/office/drawing/2014/main" id="{C4E45361-F8A2-4706-BBC5-E040F100A7C9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226;p40">
              <a:extLst>
                <a:ext uri="{FF2B5EF4-FFF2-40B4-BE49-F238E27FC236}">
                  <a16:creationId xmlns:a16="http://schemas.microsoft.com/office/drawing/2014/main" id="{5ABB7987-483D-44BB-A435-195F001517C5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227;p40">
              <a:extLst>
                <a:ext uri="{FF2B5EF4-FFF2-40B4-BE49-F238E27FC236}">
                  <a16:creationId xmlns:a16="http://schemas.microsoft.com/office/drawing/2014/main" id="{F3582386-60E9-46B4-9EBC-24860FFF8903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228;p40">
              <a:extLst>
                <a:ext uri="{FF2B5EF4-FFF2-40B4-BE49-F238E27FC236}">
                  <a16:creationId xmlns:a16="http://schemas.microsoft.com/office/drawing/2014/main" id="{B2FC0834-019C-4640-9857-8B131FFA1E81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229;p40">
              <a:extLst>
                <a:ext uri="{FF2B5EF4-FFF2-40B4-BE49-F238E27FC236}">
                  <a16:creationId xmlns:a16="http://schemas.microsoft.com/office/drawing/2014/main" id="{E9A62466-7078-4124-8249-A5182B185E2E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30;p40">
              <a:extLst>
                <a:ext uri="{FF2B5EF4-FFF2-40B4-BE49-F238E27FC236}">
                  <a16:creationId xmlns:a16="http://schemas.microsoft.com/office/drawing/2014/main" id="{67726244-A17F-4D61-898E-AAE7DE53FB29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1;p40">
              <a:extLst>
                <a:ext uri="{FF2B5EF4-FFF2-40B4-BE49-F238E27FC236}">
                  <a16:creationId xmlns:a16="http://schemas.microsoft.com/office/drawing/2014/main" id="{E1EAD3EB-9C72-4AF7-92F8-347ECDBD8CE6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232;p40">
              <a:extLst>
                <a:ext uri="{FF2B5EF4-FFF2-40B4-BE49-F238E27FC236}">
                  <a16:creationId xmlns:a16="http://schemas.microsoft.com/office/drawing/2014/main" id="{05925DDF-E57F-47AE-BB76-8D84CA584D99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233;p40">
              <a:extLst>
                <a:ext uri="{FF2B5EF4-FFF2-40B4-BE49-F238E27FC236}">
                  <a16:creationId xmlns:a16="http://schemas.microsoft.com/office/drawing/2014/main" id="{5BF3517F-9CD7-4C36-93B1-8DF4357C92D8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234;p40">
              <a:extLst>
                <a:ext uri="{FF2B5EF4-FFF2-40B4-BE49-F238E27FC236}">
                  <a16:creationId xmlns:a16="http://schemas.microsoft.com/office/drawing/2014/main" id="{937804CD-A478-4CC3-B822-7EFA841A5A83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235;p40">
              <a:extLst>
                <a:ext uri="{FF2B5EF4-FFF2-40B4-BE49-F238E27FC236}">
                  <a16:creationId xmlns:a16="http://schemas.microsoft.com/office/drawing/2014/main" id="{B5910537-9091-44FE-BE6C-4CDEB34B8E7C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236;p40">
              <a:extLst>
                <a:ext uri="{FF2B5EF4-FFF2-40B4-BE49-F238E27FC236}">
                  <a16:creationId xmlns:a16="http://schemas.microsoft.com/office/drawing/2014/main" id="{90599D14-A4E6-4C21-8FE4-E0CE31463CAA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237;p40">
              <a:extLst>
                <a:ext uri="{FF2B5EF4-FFF2-40B4-BE49-F238E27FC236}">
                  <a16:creationId xmlns:a16="http://schemas.microsoft.com/office/drawing/2014/main" id="{FF247682-072C-4A82-97BF-E6ABA8D8DFF3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238;p40">
              <a:extLst>
                <a:ext uri="{FF2B5EF4-FFF2-40B4-BE49-F238E27FC236}">
                  <a16:creationId xmlns:a16="http://schemas.microsoft.com/office/drawing/2014/main" id="{9EBEA9AF-28D4-44A4-B223-3F8D7345EF72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239;p40">
              <a:extLst>
                <a:ext uri="{FF2B5EF4-FFF2-40B4-BE49-F238E27FC236}">
                  <a16:creationId xmlns:a16="http://schemas.microsoft.com/office/drawing/2014/main" id="{A5819E34-6C54-49C2-8754-AF8C5938F160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240;p40">
              <a:extLst>
                <a:ext uri="{FF2B5EF4-FFF2-40B4-BE49-F238E27FC236}">
                  <a16:creationId xmlns:a16="http://schemas.microsoft.com/office/drawing/2014/main" id="{2F22DFAF-15BC-4556-B3DA-4DBC625272F3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241;p40">
              <a:extLst>
                <a:ext uri="{FF2B5EF4-FFF2-40B4-BE49-F238E27FC236}">
                  <a16:creationId xmlns:a16="http://schemas.microsoft.com/office/drawing/2014/main" id="{4726DD6D-02CF-4D68-8C98-FDFE7501EEDC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242;p40">
              <a:extLst>
                <a:ext uri="{FF2B5EF4-FFF2-40B4-BE49-F238E27FC236}">
                  <a16:creationId xmlns:a16="http://schemas.microsoft.com/office/drawing/2014/main" id="{1FC2F52B-3F28-487B-8841-F747B7C454D1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243;p40">
              <a:extLst>
                <a:ext uri="{FF2B5EF4-FFF2-40B4-BE49-F238E27FC236}">
                  <a16:creationId xmlns:a16="http://schemas.microsoft.com/office/drawing/2014/main" id="{FA5F654D-E3C4-4BE0-BA31-CFBB6C5124CE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244;p40">
              <a:extLst>
                <a:ext uri="{FF2B5EF4-FFF2-40B4-BE49-F238E27FC236}">
                  <a16:creationId xmlns:a16="http://schemas.microsoft.com/office/drawing/2014/main" id="{1AB8F802-2D02-47AE-BBEC-B88912D05705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245;p40">
              <a:extLst>
                <a:ext uri="{FF2B5EF4-FFF2-40B4-BE49-F238E27FC236}">
                  <a16:creationId xmlns:a16="http://schemas.microsoft.com/office/drawing/2014/main" id="{4CBAAABD-8046-4022-ADC4-CB9F318C8458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246;p40">
              <a:extLst>
                <a:ext uri="{FF2B5EF4-FFF2-40B4-BE49-F238E27FC236}">
                  <a16:creationId xmlns:a16="http://schemas.microsoft.com/office/drawing/2014/main" id="{C9B5280B-F153-4131-B6F5-D110A39B1869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247;p40">
              <a:extLst>
                <a:ext uri="{FF2B5EF4-FFF2-40B4-BE49-F238E27FC236}">
                  <a16:creationId xmlns:a16="http://schemas.microsoft.com/office/drawing/2014/main" id="{3AA95CA4-0CF0-4DE0-8ECE-38338E260E3A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248;p40">
              <a:extLst>
                <a:ext uri="{FF2B5EF4-FFF2-40B4-BE49-F238E27FC236}">
                  <a16:creationId xmlns:a16="http://schemas.microsoft.com/office/drawing/2014/main" id="{0E72CDEA-8B3B-4AD5-82B2-BB7771EED1E0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249;p40">
              <a:extLst>
                <a:ext uri="{FF2B5EF4-FFF2-40B4-BE49-F238E27FC236}">
                  <a16:creationId xmlns:a16="http://schemas.microsoft.com/office/drawing/2014/main" id="{A2B301DC-75C7-46D3-96D8-8AEEE0128861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250;p40">
              <a:extLst>
                <a:ext uri="{FF2B5EF4-FFF2-40B4-BE49-F238E27FC236}">
                  <a16:creationId xmlns:a16="http://schemas.microsoft.com/office/drawing/2014/main" id="{45E04760-09B4-4D5D-8A8F-93747076ED93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251;p40">
              <a:extLst>
                <a:ext uri="{FF2B5EF4-FFF2-40B4-BE49-F238E27FC236}">
                  <a16:creationId xmlns:a16="http://schemas.microsoft.com/office/drawing/2014/main" id="{79F7702F-F769-4314-8A17-F572CA326F70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252;p40">
              <a:extLst>
                <a:ext uri="{FF2B5EF4-FFF2-40B4-BE49-F238E27FC236}">
                  <a16:creationId xmlns:a16="http://schemas.microsoft.com/office/drawing/2014/main" id="{BD065644-3B9B-4704-A230-0036F98562AF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253;p40">
              <a:extLst>
                <a:ext uri="{FF2B5EF4-FFF2-40B4-BE49-F238E27FC236}">
                  <a16:creationId xmlns:a16="http://schemas.microsoft.com/office/drawing/2014/main" id="{C32DCBEC-2E49-434C-9203-E4F2EF335C0E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254;p40">
              <a:extLst>
                <a:ext uri="{FF2B5EF4-FFF2-40B4-BE49-F238E27FC236}">
                  <a16:creationId xmlns:a16="http://schemas.microsoft.com/office/drawing/2014/main" id="{22BB24DA-C267-4AF2-8E42-53CB31B3DA5E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255;p40">
              <a:extLst>
                <a:ext uri="{FF2B5EF4-FFF2-40B4-BE49-F238E27FC236}">
                  <a16:creationId xmlns:a16="http://schemas.microsoft.com/office/drawing/2014/main" id="{B6AE7047-2664-46FA-B935-15B32D286599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256;p40">
              <a:extLst>
                <a:ext uri="{FF2B5EF4-FFF2-40B4-BE49-F238E27FC236}">
                  <a16:creationId xmlns:a16="http://schemas.microsoft.com/office/drawing/2014/main" id="{C422E24F-785E-417D-B3F2-51A21FA8480B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257;p40">
              <a:extLst>
                <a:ext uri="{FF2B5EF4-FFF2-40B4-BE49-F238E27FC236}">
                  <a16:creationId xmlns:a16="http://schemas.microsoft.com/office/drawing/2014/main" id="{AD2D1AB9-D89C-4182-B462-74FFEE175453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258;p40">
              <a:extLst>
                <a:ext uri="{FF2B5EF4-FFF2-40B4-BE49-F238E27FC236}">
                  <a16:creationId xmlns:a16="http://schemas.microsoft.com/office/drawing/2014/main" id="{BD51C5B2-4918-4D41-827F-E8E19441E1F9}"/>
                </a:ext>
              </a:extLst>
            </p:cNvPr>
            <p:cNvSpPr/>
            <p:nvPr/>
          </p:nvSpPr>
          <p:spPr>
            <a:xfrm flipH="1">
              <a:off x="6163899" y="2121149"/>
              <a:ext cx="122576" cy="176751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259;p40">
              <a:extLst>
                <a:ext uri="{FF2B5EF4-FFF2-40B4-BE49-F238E27FC236}">
                  <a16:creationId xmlns:a16="http://schemas.microsoft.com/office/drawing/2014/main" id="{52A91949-3797-48CF-82C0-BB3331DFE4D0}"/>
                </a:ext>
              </a:extLst>
            </p:cNvPr>
            <p:cNvSpPr/>
            <p:nvPr/>
          </p:nvSpPr>
          <p:spPr>
            <a:xfrm flipH="1">
              <a:off x="6302425" y="2121149"/>
              <a:ext cx="138526" cy="176751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260;p40">
              <a:extLst>
                <a:ext uri="{FF2B5EF4-FFF2-40B4-BE49-F238E27FC236}">
                  <a16:creationId xmlns:a16="http://schemas.microsoft.com/office/drawing/2014/main" id="{0652B490-3FC7-4E3F-8281-FFD210F44402}"/>
                </a:ext>
              </a:extLst>
            </p:cNvPr>
            <p:cNvSpPr/>
            <p:nvPr/>
          </p:nvSpPr>
          <p:spPr>
            <a:xfrm flipH="1">
              <a:off x="6472774" y="2121149"/>
              <a:ext cx="121026" cy="176751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261;p40">
              <a:extLst>
                <a:ext uri="{FF2B5EF4-FFF2-40B4-BE49-F238E27FC236}">
                  <a16:creationId xmlns:a16="http://schemas.microsoft.com/office/drawing/2014/main" id="{A32CDFBC-0CCB-4FD4-9447-732D1F9D1ED0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2;p40">
              <a:extLst>
                <a:ext uri="{FF2B5EF4-FFF2-40B4-BE49-F238E27FC236}">
                  <a16:creationId xmlns:a16="http://schemas.microsoft.com/office/drawing/2014/main" id="{286F3A8A-DC6B-49DF-A615-29453FFA2E3F}"/>
                </a:ext>
              </a:extLst>
            </p:cNvPr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63;p40">
              <a:extLst>
                <a:ext uri="{FF2B5EF4-FFF2-40B4-BE49-F238E27FC236}">
                  <a16:creationId xmlns:a16="http://schemas.microsoft.com/office/drawing/2014/main" id="{30A2612E-6F37-40F6-B3A2-CBEB84AD0A46}"/>
                </a:ext>
              </a:extLst>
            </p:cNvPr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64;p40">
              <a:extLst>
                <a:ext uri="{FF2B5EF4-FFF2-40B4-BE49-F238E27FC236}">
                  <a16:creationId xmlns:a16="http://schemas.microsoft.com/office/drawing/2014/main" id="{8CC30D77-74D5-4F10-980D-C0EF729F3BEC}"/>
                </a:ext>
              </a:extLst>
            </p:cNvPr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65;p40">
              <a:extLst>
                <a:ext uri="{FF2B5EF4-FFF2-40B4-BE49-F238E27FC236}">
                  <a16:creationId xmlns:a16="http://schemas.microsoft.com/office/drawing/2014/main" id="{0EF9B824-238D-4E7A-A734-F318A4228D57}"/>
                </a:ext>
              </a:extLst>
            </p:cNvPr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66;p40">
              <a:extLst>
                <a:ext uri="{FF2B5EF4-FFF2-40B4-BE49-F238E27FC236}">
                  <a16:creationId xmlns:a16="http://schemas.microsoft.com/office/drawing/2014/main" id="{5EA6D6F5-01AE-4BF8-804C-6163437FB199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67;p40">
              <a:extLst>
                <a:ext uri="{FF2B5EF4-FFF2-40B4-BE49-F238E27FC236}">
                  <a16:creationId xmlns:a16="http://schemas.microsoft.com/office/drawing/2014/main" id="{B9FE565C-C65F-4117-839F-B0518842CACE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68;p40">
              <a:extLst>
                <a:ext uri="{FF2B5EF4-FFF2-40B4-BE49-F238E27FC236}">
                  <a16:creationId xmlns:a16="http://schemas.microsoft.com/office/drawing/2014/main" id="{D8C9C8DF-CBA5-42C7-BA9E-34E4D25B72C1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44115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798521" y="258244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2017/ICT/17</a:t>
            </a:r>
            <a:endParaRPr sz="1000" dirty="0"/>
          </a:p>
        </p:txBody>
      </p:sp>
      <p:grpSp>
        <p:nvGrpSpPr>
          <p:cNvPr id="31" name="Google Shape;5178;p51">
            <a:extLst>
              <a:ext uri="{FF2B5EF4-FFF2-40B4-BE49-F238E27FC236}">
                <a16:creationId xmlns:a16="http://schemas.microsoft.com/office/drawing/2014/main" id="{A0FCC8AE-A1E9-4C78-8E25-42500F2A4BA9}"/>
              </a:ext>
            </a:extLst>
          </p:cNvPr>
          <p:cNvGrpSpPr/>
          <p:nvPr/>
        </p:nvGrpSpPr>
        <p:grpSpPr>
          <a:xfrm>
            <a:off x="1150722" y="1199610"/>
            <a:ext cx="1371600" cy="1371600"/>
            <a:chOff x="3990000" y="975400"/>
            <a:chExt cx="3934200" cy="3933300"/>
          </a:xfrm>
        </p:grpSpPr>
        <p:sp>
          <p:nvSpPr>
            <p:cNvPr id="32" name="Google Shape;5179;p51">
              <a:extLst>
                <a:ext uri="{FF2B5EF4-FFF2-40B4-BE49-F238E27FC236}">
                  <a16:creationId xmlns:a16="http://schemas.microsoft.com/office/drawing/2014/main" id="{D1FFD358-4FCB-44FF-A54B-F75318D426A2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3" name="Google Shape;5180;p51">
              <a:extLst>
                <a:ext uri="{FF2B5EF4-FFF2-40B4-BE49-F238E27FC236}">
                  <a16:creationId xmlns:a16="http://schemas.microsoft.com/office/drawing/2014/main" id="{63FE1770-4D32-4058-936F-B5D57DCFBF16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" name="Google Shape;5181;p51">
              <a:extLst>
                <a:ext uri="{FF2B5EF4-FFF2-40B4-BE49-F238E27FC236}">
                  <a16:creationId xmlns:a16="http://schemas.microsoft.com/office/drawing/2014/main" id="{2A5A5B2F-7BFE-4DA4-BCB6-905DCDF0C80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5" name="Google Shape;5182;p51">
              <a:extLst>
                <a:ext uri="{FF2B5EF4-FFF2-40B4-BE49-F238E27FC236}">
                  <a16:creationId xmlns:a16="http://schemas.microsoft.com/office/drawing/2014/main" id="{5FC0AFF7-5E12-4D40-BD07-9A7248726EF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6" name="Google Shape;5178;p51">
            <a:extLst>
              <a:ext uri="{FF2B5EF4-FFF2-40B4-BE49-F238E27FC236}">
                <a16:creationId xmlns:a16="http://schemas.microsoft.com/office/drawing/2014/main" id="{038257C5-FBE5-45D8-A7BE-8772DA263194}"/>
              </a:ext>
            </a:extLst>
          </p:cNvPr>
          <p:cNvGrpSpPr/>
          <p:nvPr/>
        </p:nvGrpSpPr>
        <p:grpSpPr>
          <a:xfrm>
            <a:off x="3885537" y="1199610"/>
            <a:ext cx="1371600" cy="1371600"/>
            <a:chOff x="3990000" y="975400"/>
            <a:chExt cx="3934200" cy="3933300"/>
          </a:xfrm>
        </p:grpSpPr>
        <p:sp>
          <p:nvSpPr>
            <p:cNvPr id="37" name="Google Shape;5179;p51">
              <a:extLst>
                <a:ext uri="{FF2B5EF4-FFF2-40B4-BE49-F238E27FC236}">
                  <a16:creationId xmlns:a16="http://schemas.microsoft.com/office/drawing/2014/main" id="{80E4E620-5066-41DE-AB2C-FBBB71F4BD73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0;p51">
              <a:extLst>
                <a:ext uri="{FF2B5EF4-FFF2-40B4-BE49-F238E27FC236}">
                  <a16:creationId xmlns:a16="http://schemas.microsoft.com/office/drawing/2014/main" id="{724535B4-7FE8-40C7-A792-0FF5D675EC04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1;p51">
              <a:extLst>
                <a:ext uri="{FF2B5EF4-FFF2-40B4-BE49-F238E27FC236}">
                  <a16:creationId xmlns:a16="http://schemas.microsoft.com/office/drawing/2014/main" id="{20265010-2343-4CBF-8070-40424234F5D8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82;p51">
              <a:extLst>
                <a:ext uri="{FF2B5EF4-FFF2-40B4-BE49-F238E27FC236}">
                  <a16:creationId xmlns:a16="http://schemas.microsoft.com/office/drawing/2014/main" id="{332FF334-ADC4-4525-A958-D773C22BF860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178;p51">
            <a:extLst>
              <a:ext uri="{FF2B5EF4-FFF2-40B4-BE49-F238E27FC236}">
                <a16:creationId xmlns:a16="http://schemas.microsoft.com/office/drawing/2014/main" id="{66B27E2B-ADB9-4055-A9A8-4AF9C03BEF07}"/>
              </a:ext>
            </a:extLst>
          </p:cNvPr>
          <p:cNvGrpSpPr/>
          <p:nvPr/>
        </p:nvGrpSpPr>
        <p:grpSpPr>
          <a:xfrm>
            <a:off x="6621678" y="1199610"/>
            <a:ext cx="1371600" cy="1371600"/>
            <a:chOff x="3990000" y="975400"/>
            <a:chExt cx="3934200" cy="3933300"/>
          </a:xfrm>
        </p:grpSpPr>
        <p:sp>
          <p:nvSpPr>
            <p:cNvPr id="42" name="Google Shape;5179;p51">
              <a:extLst>
                <a:ext uri="{FF2B5EF4-FFF2-40B4-BE49-F238E27FC236}">
                  <a16:creationId xmlns:a16="http://schemas.microsoft.com/office/drawing/2014/main" id="{AB1A5DF2-68A7-4D5D-986C-7AA52CFB650B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80;p51">
              <a:extLst>
                <a:ext uri="{FF2B5EF4-FFF2-40B4-BE49-F238E27FC236}">
                  <a16:creationId xmlns:a16="http://schemas.microsoft.com/office/drawing/2014/main" id="{32EAC3F7-B941-4E1A-8B69-BDD98BA990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81;p51">
              <a:extLst>
                <a:ext uri="{FF2B5EF4-FFF2-40B4-BE49-F238E27FC236}">
                  <a16:creationId xmlns:a16="http://schemas.microsoft.com/office/drawing/2014/main" id="{0ADA7B77-6FB6-4953-AF66-124B29114B88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82;p51">
              <a:extLst>
                <a:ext uri="{FF2B5EF4-FFF2-40B4-BE49-F238E27FC236}">
                  <a16:creationId xmlns:a16="http://schemas.microsoft.com/office/drawing/2014/main" id="{7028F6D3-8696-42A5-9823-92ACFE7C53DD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78;p51">
            <a:extLst>
              <a:ext uri="{FF2B5EF4-FFF2-40B4-BE49-F238E27FC236}">
                <a16:creationId xmlns:a16="http://schemas.microsoft.com/office/drawing/2014/main" id="{A19C4EBA-4E77-4A79-B4F6-96A5B24532E2}"/>
              </a:ext>
            </a:extLst>
          </p:cNvPr>
          <p:cNvGrpSpPr/>
          <p:nvPr/>
        </p:nvGrpSpPr>
        <p:grpSpPr>
          <a:xfrm>
            <a:off x="1150722" y="3032205"/>
            <a:ext cx="1371600" cy="1371600"/>
            <a:chOff x="3990000" y="975400"/>
            <a:chExt cx="3934200" cy="3933300"/>
          </a:xfrm>
        </p:grpSpPr>
        <p:sp>
          <p:nvSpPr>
            <p:cNvPr id="47" name="Google Shape;5179;p51">
              <a:extLst>
                <a:ext uri="{FF2B5EF4-FFF2-40B4-BE49-F238E27FC236}">
                  <a16:creationId xmlns:a16="http://schemas.microsoft.com/office/drawing/2014/main" id="{F9DFB166-F106-4C20-9A22-0C00392FF82E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80;p51">
              <a:extLst>
                <a:ext uri="{FF2B5EF4-FFF2-40B4-BE49-F238E27FC236}">
                  <a16:creationId xmlns:a16="http://schemas.microsoft.com/office/drawing/2014/main" id="{60476AF4-778D-4BE5-9DD0-3F05B8339081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81;p51">
              <a:extLst>
                <a:ext uri="{FF2B5EF4-FFF2-40B4-BE49-F238E27FC236}">
                  <a16:creationId xmlns:a16="http://schemas.microsoft.com/office/drawing/2014/main" id="{8BE9A385-73F9-484F-945F-73C5EB74BA3B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82;p51">
              <a:extLst>
                <a:ext uri="{FF2B5EF4-FFF2-40B4-BE49-F238E27FC236}">
                  <a16:creationId xmlns:a16="http://schemas.microsoft.com/office/drawing/2014/main" id="{EB586E2B-3F4C-46F3-8CFA-71EA6DA24864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78;p51">
            <a:extLst>
              <a:ext uri="{FF2B5EF4-FFF2-40B4-BE49-F238E27FC236}">
                <a16:creationId xmlns:a16="http://schemas.microsoft.com/office/drawing/2014/main" id="{B209AC31-428D-416A-A22C-362BFF24439A}"/>
              </a:ext>
            </a:extLst>
          </p:cNvPr>
          <p:cNvGrpSpPr/>
          <p:nvPr/>
        </p:nvGrpSpPr>
        <p:grpSpPr>
          <a:xfrm>
            <a:off x="3885537" y="3032205"/>
            <a:ext cx="1371600" cy="1371600"/>
            <a:chOff x="3990000" y="975400"/>
            <a:chExt cx="3934200" cy="3933300"/>
          </a:xfrm>
        </p:grpSpPr>
        <p:sp>
          <p:nvSpPr>
            <p:cNvPr id="52" name="Google Shape;5179;p51">
              <a:extLst>
                <a:ext uri="{FF2B5EF4-FFF2-40B4-BE49-F238E27FC236}">
                  <a16:creationId xmlns:a16="http://schemas.microsoft.com/office/drawing/2014/main" id="{0F2F1958-DF12-4BFD-A082-8A9EF1F423AF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80;p51">
              <a:extLst>
                <a:ext uri="{FF2B5EF4-FFF2-40B4-BE49-F238E27FC236}">
                  <a16:creationId xmlns:a16="http://schemas.microsoft.com/office/drawing/2014/main" id="{751BB742-9D70-4E54-BE5E-1EF87BE9E819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81;p51">
              <a:extLst>
                <a:ext uri="{FF2B5EF4-FFF2-40B4-BE49-F238E27FC236}">
                  <a16:creationId xmlns:a16="http://schemas.microsoft.com/office/drawing/2014/main" id="{AFC9F018-C091-466A-816B-9C205ACE6520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82;p51">
              <a:extLst>
                <a:ext uri="{FF2B5EF4-FFF2-40B4-BE49-F238E27FC236}">
                  <a16:creationId xmlns:a16="http://schemas.microsoft.com/office/drawing/2014/main" id="{32655EEC-9D83-482E-963B-ACF7922A2C25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178;p51">
            <a:extLst>
              <a:ext uri="{FF2B5EF4-FFF2-40B4-BE49-F238E27FC236}">
                <a16:creationId xmlns:a16="http://schemas.microsoft.com/office/drawing/2014/main" id="{C92C26C3-0C86-4264-9BD9-73B8FF62AD2C}"/>
              </a:ext>
            </a:extLst>
          </p:cNvPr>
          <p:cNvGrpSpPr/>
          <p:nvPr/>
        </p:nvGrpSpPr>
        <p:grpSpPr>
          <a:xfrm>
            <a:off x="6621678" y="3032205"/>
            <a:ext cx="1371600" cy="1371600"/>
            <a:chOff x="3990000" y="975400"/>
            <a:chExt cx="3934200" cy="3933300"/>
          </a:xfrm>
        </p:grpSpPr>
        <p:sp>
          <p:nvSpPr>
            <p:cNvPr id="57" name="Google Shape;5179;p51">
              <a:extLst>
                <a:ext uri="{FF2B5EF4-FFF2-40B4-BE49-F238E27FC236}">
                  <a16:creationId xmlns:a16="http://schemas.microsoft.com/office/drawing/2014/main" id="{2E904064-0DE4-4599-A64A-46D278556D4D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80;p51">
              <a:extLst>
                <a:ext uri="{FF2B5EF4-FFF2-40B4-BE49-F238E27FC236}">
                  <a16:creationId xmlns:a16="http://schemas.microsoft.com/office/drawing/2014/main" id="{095EC80F-BBE5-45A6-8D97-59773196B02E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81;p51">
              <a:extLst>
                <a:ext uri="{FF2B5EF4-FFF2-40B4-BE49-F238E27FC236}">
                  <a16:creationId xmlns:a16="http://schemas.microsoft.com/office/drawing/2014/main" id="{9B974856-83A8-4C06-9F58-51D9E2E07E6B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82;p51">
              <a:extLst>
                <a:ext uri="{FF2B5EF4-FFF2-40B4-BE49-F238E27FC236}">
                  <a16:creationId xmlns:a16="http://schemas.microsoft.com/office/drawing/2014/main" id="{60F8DF81-FD12-435E-968C-9878AE95F81E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D6B546-31AF-4B0C-833F-3F26FA33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93" y="3155224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2" name="Google Shape;1118;p39">
            <a:extLst>
              <a:ext uri="{FF2B5EF4-FFF2-40B4-BE49-F238E27FC236}">
                <a16:creationId xmlns:a16="http://schemas.microsoft.com/office/drawing/2014/main" id="{EFEDD423-A14E-4BEF-A043-4DDFAB76F438}"/>
              </a:ext>
            </a:extLst>
          </p:cNvPr>
          <p:cNvSpPr txBox="1">
            <a:spLocks/>
          </p:cNvSpPr>
          <p:nvPr/>
        </p:nvSpPr>
        <p:spPr>
          <a:xfrm>
            <a:off x="798521" y="440543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2017/ICT/58</a:t>
            </a:r>
          </a:p>
        </p:txBody>
      </p:sp>
      <p:sp>
        <p:nvSpPr>
          <p:cNvPr id="73" name="Google Shape;1118;p39">
            <a:extLst>
              <a:ext uri="{FF2B5EF4-FFF2-40B4-BE49-F238E27FC236}">
                <a16:creationId xmlns:a16="http://schemas.microsoft.com/office/drawing/2014/main" id="{6E9BF7CA-7823-4E45-9C4B-8AB26563552C}"/>
              </a:ext>
            </a:extLst>
          </p:cNvPr>
          <p:cNvSpPr txBox="1">
            <a:spLocks/>
          </p:cNvSpPr>
          <p:nvPr/>
        </p:nvSpPr>
        <p:spPr>
          <a:xfrm>
            <a:off x="3541719" y="258310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2017/ICT/44</a:t>
            </a:r>
          </a:p>
        </p:txBody>
      </p:sp>
      <p:sp>
        <p:nvSpPr>
          <p:cNvPr id="74" name="Google Shape;1118;p39">
            <a:extLst>
              <a:ext uri="{FF2B5EF4-FFF2-40B4-BE49-F238E27FC236}">
                <a16:creationId xmlns:a16="http://schemas.microsoft.com/office/drawing/2014/main" id="{2AB59253-005B-49F4-9B8A-13AC12E86C6A}"/>
              </a:ext>
            </a:extLst>
          </p:cNvPr>
          <p:cNvSpPr txBox="1">
            <a:spLocks/>
          </p:cNvSpPr>
          <p:nvPr/>
        </p:nvSpPr>
        <p:spPr>
          <a:xfrm>
            <a:off x="6281056" y="258278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2017/ICT/53</a:t>
            </a:r>
          </a:p>
        </p:txBody>
      </p:sp>
      <p:sp>
        <p:nvSpPr>
          <p:cNvPr id="75" name="Google Shape;1118;p39">
            <a:extLst>
              <a:ext uri="{FF2B5EF4-FFF2-40B4-BE49-F238E27FC236}">
                <a16:creationId xmlns:a16="http://schemas.microsoft.com/office/drawing/2014/main" id="{7E50A438-C82B-4DAE-A4C0-C859CFC7A447}"/>
              </a:ext>
            </a:extLst>
          </p:cNvPr>
          <p:cNvSpPr txBox="1">
            <a:spLocks/>
          </p:cNvSpPr>
          <p:nvPr/>
        </p:nvSpPr>
        <p:spPr>
          <a:xfrm>
            <a:off x="3541719" y="44116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2017/ICT/74</a:t>
            </a:r>
          </a:p>
        </p:txBody>
      </p:sp>
      <p:sp>
        <p:nvSpPr>
          <p:cNvPr id="76" name="Google Shape;1118;p39">
            <a:extLst>
              <a:ext uri="{FF2B5EF4-FFF2-40B4-BE49-F238E27FC236}">
                <a16:creationId xmlns:a16="http://schemas.microsoft.com/office/drawing/2014/main" id="{FB6952B6-BBD1-459B-B517-42E4AC74C87F}"/>
              </a:ext>
            </a:extLst>
          </p:cNvPr>
          <p:cNvSpPr txBox="1">
            <a:spLocks/>
          </p:cNvSpPr>
          <p:nvPr/>
        </p:nvSpPr>
        <p:spPr>
          <a:xfrm>
            <a:off x="6281873" y="44116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2017/ICT/86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BAE2B45-1A92-4501-831E-835F6F1C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01" b="7101"/>
          <a:stretch/>
        </p:blipFill>
        <p:spPr>
          <a:xfrm rot="1479463">
            <a:off x="3976976" y="1291050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2B8CC3A-184F-472B-9F45-587D89261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2161" y="1301310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CBC6BB-A0E3-4DB2-A010-70297B40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28592" y="3124623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61D82F4-2030-4ABA-AC3E-919C85135A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3119" y="1269783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A2F3B16-7C9C-4511-92E3-C88581AA6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875" r="21875"/>
          <a:stretch/>
        </p:blipFill>
        <p:spPr>
          <a:xfrm>
            <a:off x="6724696" y="3152646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INDEX PAGE 1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622147"/>
            <a:ext cx="3752850" cy="2505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F57CA-D8CA-437D-A958-CDA72CF6050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40953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INDEX PAGE 2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290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2900"/>
            <a:ext cx="3752850" cy="2425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00DB9-DD44-49FF-A607-546C783CE015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91285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USER REGISTRATION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61160"/>
            <a:ext cx="3752850" cy="2446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4524A-1F1F-4883-B6F7-227570BEB2A6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9668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USER SIGN IN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31950"/>
            <a:ext cx="37528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09C85-D0DD-4E52-8B7F-08E75AE589AF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297731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DASHBOARD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544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7F985-D00D-43A1-A6A6-800D39CE0ED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00479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ACCOUNT SETTING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2306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0909D-CE84-4354-B00C-CAF2C27556F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72086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CHANGE PASSWORD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782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AB9A7-9851-40DF-9740-B49FC663AA2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20013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LODGE COMPLAINT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2900"/>
            <a:ext cx="3752850" cy="250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09863-10F2-4BCC-898A-2AAEC4A04D5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67496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COMPLAINT HISTORY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489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3C228-3568-4E02-8A25-5FBA16F9924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88571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ADMIN LOGIN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1"/>
            <a:ext cx="3752850" cy="2505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799FC-371C-4956-BAE4-D8F344D933E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77750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3102174" y="2579564"/>
            <a:ext cx="5892801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3"/>
                </a:solidFill>
              </a:rPr>
              <a:t>C</a:t>
            </a:r>
            <a:r>
              <a:rPr lang="en-US" sz="2800" dirty="0"/>
              <a:t>omplaint </a:t>
            </a:r>
            <a:r>
              <a:rPr lang="en-US" sz="4800" dirty="0">
                <a:solidFill>
                  <a:schemeClr val="accent3"/>
                </a:solidFill>
              </a:rPr>
              <a:t>M</a:t>
            </a:r>
            <a:r>
              <a:rPr lang="en-US" sz="2800" dirty="0"/>
              <a:t>anagement </a:t>
            </a:r>
            <a:r>
              <a:rPr lang="en-US" sz="4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ystem </a:t>
            </a:r>
            <a:br>
              <a:rPr lang="en-US" sz="2800" dirty="0"/>
            </a:br>
            <a:r>
              <a:rPr lang="en-US" sz="2800" dirty="0"/>
              <a:t>for </a:t>
            </a:r>
            <a:br>
              <a:rPr lang="en-US" sz="2800" dirty="0"/>
            </a:br>
            <a:r>
              <a:rPr lang="en-US" sz="2800" dirty="0"/>
              <a:t>University Students.</a:t>
            </a:r>
            <a:endParaRPr sz="2800" dirty="0"/>
          </a:p>
        </p:txBody>
      </p: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939800" y="3192350"/>
            <a:ext cx="269239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 dirty="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B0E71-B40B-4565-9815-A5BE3147E89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CHANGE PASSWORD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0201"/>
            <a:ext cx="3752850" cy="252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FDCF4-6363-49F5-BD53-36A4C66C2AE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082118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	MANAGE COMPLAINTS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9725"/>
            <a:ext cx="375285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A446A-EB3B-490A-8F7E-0A226C1440E6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5243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MANAGE USERS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9725"/>
            <a:ext cx="3752850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30238-9F81-4BEC-9FEB-1AE1527D9711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222573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CATEGORY (ADMIN)</a:t>
            </a:r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28775"/>
            <a:ext cx="3752850" cy="248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2E0BB-3B0F-4BB9-A69D-2BC5B12A0E40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8649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ADD SUB CATEGORY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49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ECB1C-FF2B-440F-BC2A-E3C45E2B5EFB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212208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ADD DEPARTMENT (ADMIN)</a:t>
            </a:r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53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B92E3-F7DF-4C77-A721-BA6B302AC3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692471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CHALLANGES WE FACED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221376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311049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221376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311049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4824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constraints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34066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Motivating team members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4824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Skills management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34066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Communication Problems</a:t>
            </a:r>
            <a:endParaRPr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620;p55">
            <a:extLst>
              <a:ext uri="{FF2B5EF4-FFF2-40B4-BE49-F238E27FC236}">
                <a16:creationId xmlns:a16="http://schemas.microsoft.com/office/drawing/2014/main" id="{95E7E315-0037-46AB-A1F1-F26615787415}"/>
              </a:ext>
            </a:extLst>
          </p:cNvPr>
          <p:cNvGrpSpPr/>
          <p:nvPr/>
        </p:nvGrpSpPr>
        <p:grpSpPr>
          <a:xfrm>
            <a:off x="3484367" y="2395905"/>
            <a:ext cx="360868" cy="367261"/>
            <a:chOff x="-65144125" y="4094450"/>
            <a:chExt cx="311900" cy="317425"/>
          </a:xfrm>
        </p:grpSpPr>
        <p:sp>
          <p:nvSpPr>
            <p:cNvPr id="63" name="Google Shape;6621;p55">
              <a:extLst>
                <a:ext uri="{FF2B5EF4-FFF2-40B4-BE49-F238E27FC236}">
                  <a16:creationId xmlns:a16="http://schemas.microsoft.com/office/drawing/2014/main" id="{7E370232-E667-47B7-9BF0-BAE31A0E8665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22;p55">
              <a:extLst>
                <a:ext uri="{FF2B5EF4-FFF2-40B4-BE49-F238E27FC236}">
                  <a16:creationId xmlns:a16="http://schemas.microsoft.com/office/drawing/2014/main" id="{BBB432F8-E039-4DD0-B5EA-5E2F33AA738E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23;p55">
              <a:extLst>
                <a:ext uri="{FF2B5EF4-FFF2-40B4-BE49-F238E27FC236}">
                  <a16:creationId xmlns:a16="http://schemas.microsoft.com/office/drawing/2014/main" id="{D56A7E7C-CFD5-4B3B-AD83-1DFF77E5DB44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725;p59">
            <a:extLst>
              <a:ext uri="{FF2B5EF4-FFF2-40B4-BE49-F238E27FC236}">
                <a16:creationId xmlns:a16="http://schemas.microsoft.com/office/drawing/2014/main" id="{9DBB5F3D-2410-4AAE-9793-FBDAFFEE11E8}"/>
              </a:ext>
            </a:extLst>
          </p:cNvPr>
          <p:cNvGrpSpPr/>
          <p:nvPr/>
        </p:nvGrpSpPr>
        <p:grpSpPr>
          <a:xfrm>
            <a:off x="5304754" y="2407063"/>
            <a:ext cx="365760" cy="365760"/>
            <a:chOff x="-4478975" y="3251700"/>
            <a:chExt cx="293825" cy="293800"/>
          </a:xfrm>
        </p:grpSpPr>
        <p:sp>
          <p:nvSpPr>
            <p:cNvPr id="67" name="Google Shape;8726;p59">
              <a:extLst>
                <a:ext uri="{FF2B5EF4-FFF2-40B4-BE49-F238E27FC236}">
                  <a16:creationId xmlns:a16="http://schemas.microsoft.com/office/drawing/2014/main" id="{343C4E82-C727-4C66-B9CD-45D6576FCDC4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727;p59">
              <a:extLst>
                <a:ext uri="{FF2B5EF4-FFF2-40B4-BE49-F238E27FC236}">
                  <a16:creationId xmlns:a16="http://schemas.microsoft.com/office/drawing/2014/main" id="{7968694B-0A9F-4174-A705-778B95C83F5F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28;p59">
              <a:extLst>
                <a:ext uri="{FF2B5EF4-FFF2-40B4-BE49-F238E27FC236}">
                  <a16:creationId xmlns:a16="http://schemas.microsoft.com/office/drawing/2014/main" id="{17A64965-0E9E-459E-A4E3-003F0DF9FA83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347;p56">
            <a:extLst>
              <a:ext uri="{FF2B5EF4-FFF2-40B4-BE49-F238E27FC236}">
                <a16:creationId xmlns:a16="http://schemas.microsoft.com/office/drawing/2014/main" id="{4C992B4D-C9F1-4CB0-A8AE-1134311925DA}"/>
              </a:ext>
            </a:extLst>
          </p:cNvPr>
          <p:cNvGrpSpPr/>
          <p:nvPr/>
        </p:nvGrpSpPr>
        <p:grpSpPr>
          <a:xfrm>
            <a:off x="5312106" y="3210542"/>
            <a:ext cx="358408" cy="354161"/>
            <a:chOff x="-34408675" y="3202075"/>
            <a:chExt cx="295375" cy="291875"/>
          </a:xfrm>
        </p:grpSpPr>
        <p:sp>
          <p:nvSpPr>
            <p:cNvPr id="71" name="Google Shape;7348;p56">
              <a:extLst>
                <a:ext uri="{FF2B5EF4-FFF2-40B4-BE49-F238E27FC236}">
                  <a16:creationId xmlns:a16="http://schemas.microsoft.com/office/drawing/2014/main" id="{2BE55F36-94FF-4223-9D20-3B46D42FF44B}"/>
                </a:ext>
              </a:extLst>
            </p:cNvPr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49;p56">
              <a:extLst>
                <a:ext uri="{FF2B5EF4-FFF2-40B4-BE49-F238E27FC236}">
                  <a16:creationId xmlns:a16="http://schemas.microsoft.com/office/drawing/2014/main" id="{95181C95-0BBB-4305-83B3-028980D9DF7B}"/>
                </a:ext>
              </a:extLst>
            </p:cNvPr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50;p56">
              <a:extLst>
                <a:ext uri="{FF2B5EF4-FFF2-40B4-BE49-F238E27FC236}">
                  <a16:creationId xmlns:a16="http://schemas.microsoft.com/office/drawing/2014/main" id="{1C84E0D5-D692-4710-8830-CB7C22FB24B1}"/>
                </a:ext>
              </a:extLst>
            </p:cNvPr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51;p56">
              <a:extLst>
                <a:ext uri="{FF2B5EF4-FFF2-40B4-BE49-F238E27FC236}">
                  <a16:creationId xmlns:a16="http://schemas.microsoft.com/office/drawing/2014/main" id="{37C88F43-D585-42D9-A283-1092428BB12F}"/>
                </a:ext>
              </a:extLst>
            </p:cNvPr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367;p56">
            <a:extLst>
              <a:ext uri="{FF2B5EF4-FFF2-40B4-BE49-F238E27FC236}">
                <a16:creationId xmlns:a16="http://schemas.microsoft.com/office/drawing/2014/main" id="{F0BF9AD7-8920-4F80-9950-325DDDC7D9C5}"/>
              </a:ext>
            </a:extLst>
          </p:cNvPr>
          <p:cNvGrpSpPr/>
          <p:nvPr/>
        </p:nvGrpSpPr>
        <p:grpSpPr>
          <a:xfrm>
            <a:off x="3484367" y="3211058"/>
            <a:ext cx="354586" cy="353645"/>
            <a:chOff x="-32569575" y="3586425"/>
            <a:chExt cx="292225" cy="291450"/>
          </a:xfrm>
        </p:grpSpPr>
        <p:sp>
          <p:nvSpPr>
            <p:cNvPr id="76" name="Google Shape;7368;p56">
              <a:extLst>
                <a:ext uri="{FF2B5EF4-FFF2-40B4-BE49-F238E27FC236}">
                  <a16:creationId xmlns:a16="http://schemas.microsoft.com/office/drawing/2014/main" id="{4E199CD1-3832-47E5-A41A-60EC5D0F337C}"/>
                </a:ext>
              </a:extLst>
            </p:cNvPr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69;p56">
              <a:extLst>
                <a:ext uri="{FF2B5EF4-FFF2-40B4-BE49-F238E27FC236}">
                  <a16:creationId xmlns:a16="http://schemas.microsoft.com/office/drawing/2014/main" id="{C78877BB-A23A-4F5E-BF70-F722E3C85970}"/>
                </a:ext>
              </a:extLst>
            </p:cNvPr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A56FD3-15FA-46C1-A2C7-B82FDAAEB6B9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2017/ICT/44</a:t>
            </a:r>
          </a:p>
        </p:txBody>
      </p:sp>
    </p:spTree>
    <p:extLst>
      <p:ext uri="{BB962C8B-B14F-4D97-AF65-F5344CB8AC3E}">
        <p14:creationId xmlns:p14="http://schemas.microsoft.com/office/powerpoint/2010/main" val="701796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95095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 </a:t>
            </a:r>
            <a:r>
              <a:rPr lang="en-US" dirty="0"/>
              <a:t>IDEAS</a:t>
            </a:r>
            <a:r>
              <a:rPr lang="es" dirty="0"/>
              <a:t>  </a:t>
            </a:r>
            <a:endParaRPr dirty="0"/>
          </a:p>
        </p:txBody>
      </p:sp>
      <p:sp>
        <p:nvSpPr>
          <p:cNvPr id="450" name="Google Shape;450;p29"/>
          <p:cNvSpPr/>
          <p:nvPr/>
        </p:nvSpPr>
        <p:spPr>
          <a:xfrm>
            <a:off x="8089145" y="156011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8089145" y="241193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194470" y="2501422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8194470" y="1696599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8089145" y="336792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8168312" y="3459157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564470" y="1195336"/>
            <a:ext cx="36356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451;p29">
            <a:extLst>
              <a:ext uri="{FF2B5EF4-FFF2-40B4-BE49-F238E27FC236}">
                <a16:creationId xmlns:a16="http://schemas.microsoft.com/office/drawing/2014/main" id="{20483C5A-0176-421E-9348-998BA6B2E2EA}"/>
              </a:ext>
            </a:extLst>
          </p:cNvPr>
          <p:cNvSpPr/>
          <p:nvPr/>
        </p:nvSpPr>
        <p:spPr>
          <a:xfrm>
            <a:off x="8107841" y="424252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452;p29">
            <a:extLst>
              <a:ext uri="{FF2B5EF4-FFF2-40B4-BE49-F238E27FC236}">
                <a16:creationId xmlns:a16="http://schemas.microsoft.com/office/drawing/2014/main" id="{EE847ED0-A1D9-41A4-BA58-0DD481F6C212}"/>
              </a:ext>
            </a:extLst>
          </p:cNvPr>
          <p:cNvSpPr/>
          <p:nvPr/>
        </p:nvSpPr>
        <p:spPr>
          <a:xfrm>
            <a:off x="8225002" y="4352054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47;p29">
            <a:extLst>
              <a:ext uri="{FF2B5EF4-FFF2-40B4-BE49-F238E27FC236}">
                <a16:creationId xmlns:a16="http://schemas.microsoft.com/office/drawing/2014/main" id="{C9EC2F34-CBDA-448F-9CAA-E27B416F287B}"/>
              </a:ext>
            </a:extLst>
          </p:cNvPr>
          <p:cNvSpPr/>
          <p:nvPr/>
        </p:nvSpPr>
        <p:spPr>
          <a:xfrm rot="10800000">
            <a:off x="4961649" y="4087814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558;p29">
            <a:extLst>
              <a:ext uri="{FF2B5EF4-FFF2-40B4-BE49-F238E27FC236}">
                <a16:creationId xmlns:a16="http://schemas.microsoft.com/office/drawing/2014/main" id="{E7C4B359-2972-4070-95BF-27A5D17968A8}"/>
              </a:ext>
            </a:extLst>
          </p:cNvPr>
          <p:cNvSpPr txBox="1">
            <a:spLocks/>
          </p:cNvSpPr>
          <p:nvPr/>
        </p:nvSpPr>
        <p:spPr>
          <a:xfrm>
            <a:off x="5058986" y="4536786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Provide the portal to not only other universities also other private sectors </a:t>
            </a:r>
          </a:p>
          <a:p>
            <a:r>
              <a:rPr lang="en-US" dirty="0">
                <a:solidFill>
                  <a:srgbClr val="0E2A47"/>
                </a:solidFill>
              </a:rPr>
              <a:t>and organizations.</a:t>
            </a:r>
          </a:p>
          <a:p>
            <a:endParaRPr lang="en-US" dirty="0">
              <a:solidFill>
                <a:srgbClr val="0E2A47"/>
              </a:solidFill>
            </a:endParaRPr>
          </a:p>
          <a:p>
            <a:r>
              <a:rPr lang="en-US" dirty="0">
                <a:solidFill>
                  <a:srgbClr val="0E2A47"/>
                </a:solidFill>
              </a:rPr>
              <a:t>.</a:t>
            </a:r>
          </a:p>
        </p:txBody>
      </p:sp>
      <p:sp>
        <p:nvSpPr>
          <p:cNvPr id="132" name="Google Shape;447;p29">
            <a:extLst>
              <a:ext uri="{FF2B5EF4-FFF2-40B4-BE49-F238E27FC236}">
                <a16:creationId xmlns:a16="http://schemas.microsoft.com/office/drawing/2014/main" id="{3218EE9C-77EB-4DEF-AD46-8AA9791825DB}"/>
              </a:ext>
            </a:extLst>
          </p:cNvPr>
          <p:cNvSpPr/>
          <p:nvPr/>
        </p:nvSpPr>
        <p:spPr>
          <a:xfrm rot="10800000">
            <a:off x="4973074" y="3172825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558;p29">
            <a:extLst>
              <a:ext uri="{FF2B5EF4-FFF2-40B4-BE49-F238E27FC236}">
                <a16:creationId xmlns:a16="http://schemas.microsoft.com/office/drawing/2014/main" id="{7310DDC8-CA44-49F0-9106-4F390B090A58}"/>
              </a:ext>
            </a:extLst>
          </p:cNvPr>
          <p:cNvSpPr txBox="1">
            <a:spLocks/>
          </p:cNvSpPr>
          <p:nvPr/>
        </p:nvSpPr>
        <p:spPr>
          <a:xfrm>
            <a:off x="5051716" y="3378064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 Any complain is needed to solve by the UGC, can implement the app by give an admin to the UGC and they can monitor the complaints.</a:t>
            </a:r>
          </a:p>
        </p:txBody>
      </p:sp>
      <p:sp>
        <p:nvSpPr>
          <p:cNvPr id="134" name="Google Shape;447;p29">
            <a:extLst>
              <a:ext uri="{FF2B5EF4-FFF2-40B4-BE49-F238E27FC236}">
                <a16:creationId xmlns:a16="http://schemas.microsoft.com/office/drawing/2014/main" id="{749B1D32-DC91-4845-A9DC-30A88CB7D82B}"/>
              </a:ext>
            </a:extLst>
          </p:cNvPr>
          <p:cNvSpPr/>
          <p:nvPr/>
        </p:nvSpPr>
        <p:spPr>
          <a:xfrm rot="10800000">
            <a:off x="4982266" y="2257841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558;p29">
            <a:extLst>
              <a:ext uri="{FF2B5EF4-FFF2-40B4-BE49-F238E27FC236}">
                <a16:creationId xmlns:a16="http://schemas.microsoft.com/office/drawing/2014/main" id="{550A2424-2313-44A7-9914-8FDAF6203589}"/>
              </a:ext>
            </a:extLst>
          </p:cNvPr>
          <p:cNvSpPr txBox="1">
            <a:spLocks/>
          </p:cNvSpPr>
          <p:nvPr/>
        </p:nvSpPr>
        <p:spPr>
          <a:xfrm>
            <a:off x="5079603" y="2232255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 update the features more interactive </a:t>
            </a:r>
          </a:p>
          <a:p>
            <a:r>
              <a:rPr lang="en-US" dirty="0">
                <a:solidFill>
                  <a:srgbClr val="0E2A47"/>
                </a:solidFill>
              </a:rPr>
              <a:t>with the users..</a:t>
            </a:r>
          </a:p>
        </p:txBody>
      </p:sp>
      <p:sp>
        <p:nvSpPr>
          <p:cNvPr id="136" name="Google Shape;447;p29">
            <a:extLst>
              <a:ext uri="{FF2B5EF4-FFF2-40B4-BE49-F238E27FC236}">
                <a16:creationId xmlns:a16="http://schemas.microsoft.com/office/drawing/2014/main" id="{31A4EC6B-E554-440C-9567-6F86C0407796}"/>
              </a:ext>
            </a:extLst>
          </p:cNvPr>
          <p:cNvSpPr/>
          <p:nvPr/>
        </p:nvSpPr>
        <p:spPr>
          <a:xfrm rot="10800000">
            <a:off x="4982729" y="1355682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558;p29">
            <a:extLst>
              <a:ext uri="{FF2B5EF4-FFF2-40B4-BE49-F238E27FC236}">
                <a16:creationId xmlns:a16="http://schemas.microsoft.com/office/drawing/2014/main" id="{A76F2DAB-E6E6-4AB5-8E8B-9BA3D8DAFC8D}"/>
              </a:ext>
            </a:extLst>
          </p:cNvPr>
          <p:cNvSpPr txBox="1">
            <a:spLocks/>
          </p:cNvSpPr>
          <p:nvPr/>
        </p:nvSpPr>
        <p:spPr>
          <a:xfrm>
            <a:off x="5080066" y="1422692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web application into mobile app. This will reach very efficiently among the users.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2495FF-C894-4009-8B94-99F52C43D9E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2017/ICT/44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2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288" name="Google Shape;1288;p42"/>
          <p:cNvSpPr txBox="1">
            <a:spLocks noGrp="1"/>
          </p:cNvSpPr>
          <p:nvPr>
            <p:ph type="body" idx="1"/>
          </p:nvPr>
        </p:nvSpPr>
        <p:spPr>
          <a:xfrm>
            <a:off x="404886" y="1630550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https://www.modishproject.com/students-complaints-management-system/.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Dec 21 2021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https://www.waterintegritynetwork.net/2015/12/03/customer-complaint.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Dec 29 2021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https://www.waterintegritynetwork.net/2015/12/03/customer-complaint-managementmanagement/.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Jan 01 2022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https://policy.usq.edu.au/documents/141630PL/.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Feb 14 2022</a:t>
            </a:r>
            <a:endParaRPr sz="1050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38E7E-EB75-4821-BA0D-149C9A886D0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41B2F"/>
                </a:solidFill>
              </a:rPr>
              <a:t>2017/ICT/44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066279" y="2517336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 !</a:t>
            </a:r>
            <a:br>
              <a:rPr lang="es" dirty="0"/>
            </a:br>
            <a:r>
              <a:rPr lang="es" dirty="0"/>
              <a:t>&amp;</a:t>
            </a:r>
            <a:br>
              <a:rPr lang="es" dirty="0"/>
            </a:br>
            <a:r>
              <a:rPr lang="es" dirty="0"/>
              <a:t>STAY SAFE.</a:t>
            </a:r>
            <a:endParaRPr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4744553" y="3319805"/>
            <a:ext cx="2402650" cy="349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/>
              <a:t>Does anyone have any question?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3875934" y="12006"/>
            <a:ext cx="7315200" cy="5029200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BACKGROUND</a:t>
            </a:r>
            <a:endParaRPr dirty="0"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5939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Students feel a fear to tell their statements against high level staffs and unable to go to the related committee to explain those problems in the available manual system.</a:t>
            </a:r>
            <a:endParaRPr b="1"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DED08BC-EDA1-44A5-9DFB-1ABEBEA29052}"/>
              </a:ext>
            </a:extLst>
          </p:cNvPr>
          <p:cNvGrpSpPr/>
          <p:nvPr/>
        </p:nvGrpSpPr>
        <p:grpSpPr>
          <a:xfrm>
            <a:off x="914400" y="742950"/>
            <a:ext cx="3657600" cy="3657600"/>
            <a:chOff x="1611594" y="1640604"/>
            <a:chExt cx="1967868" cy="2230969"/>
          </a:xfrm>
        </p:grpSpPr>
        <p:sp>
          <p:nvSpPr>
            <p:cNvPr id="299" name="Google Shape;299;p26"/>
            <p:cNvSpPr/>
            <p:nvPr/>
          </p:nvSpPr>
          <p:spPr>
            <a:xfrm>
              <a:off x="1953596" y="1830067"/>
              <a:ext cx="1094271" cy="2041506"/>
            </a:xfrm>
            <a:custGeom>
              <a:avLst/>
              <a:gdLst/>
              <a:ahLst/>
              <a:cxnLst/>
              <a:rect l="l" t="t" r="r" b="b"/>
              <a:pathLst>
                <a:path w="78009" h="145536" fill="none" extrusionOk="0">
                  <a:moveTo>
                    <a:pt x="9069" y="1"/>
                  </a:moveTo>
                  <a:lnTo>
                    <a:pt x="68940" y="1"/>
                  </a:lnTo>
                  <a:cubicBezTo>
                    <a:pt x="73962" y="1"/>
                    <a:pt x="78008" y="4096"/>
                    <a:pt x="78008" y="9118"/>
                  </a:cubicBezTo>
                  <a:lnTo>
                    <a:pt x="78008" y="136418"/>
                  </a:lnTo>
                  <a:cubicBezTo>
                    <a:pt x="78008" y="141440"/>
                    <a:pt x="73962" y="145535"/>
                    <a:pt x="68940" y="145535"/>
                  </a:cubicBezTo>
                  <a:lnTo>
                    <a:pt x="9069" y="145535"/>
                  </a:lnTo>
                  <a:cubicBezTo>
                    <a:pt x="4047" y="145535"/>
                    <a:pt x="0" y="141440"/>
                    <a:pt x="0" y="136418"/>
                  </a:cubicBezTo>
                  <a:lnTo>
                    <a:pt x="0" y="9118"/>
                  </a:lnTo>
                  <a:cubicBezTo>
                    <a:pt x="0" y="4096"/>
                    <a:pt x="4047" y="1"/>
                    <a:pt x="9069" y="1"/>
                  </a:cubicBezTo>
                  <a:close/>
                </a:path>
              </a:pathLst>
            </a:custGeom>
            <a:noFill/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056879" y="1992173"/>
              <a:ext cx="887043" cy="1628410"/>
            </a:xfrm>
            <a:custGeom>
              <a:avLst/>
              <a:gdLst/>
              <a:ahLst/>
              <a:cxnLst/>
              <a:rect l="l" t="t" r="r" b="b"/>
              <a:pathLst>
                <a:path w="63236" h="116087" extrusionOk="0">
                  <a:moveTo>
                    <a:pt x="2682" y="1"/>
                  </a:moveTo>
                  <a:cubicBezTo>
                    <a:pt x="1219" y="1"/>
                    <a:pt x="0" y="1171"/>
                    <a:pt x="0" y="2682"/>
                  </a:cubicBezTo>
                  <a:lnTo>
                    <a:pt x="0" y="113405"/>
                  </a:lnTo>
                  <a:cubicBezTo>
                    <a:pt x="0" y="114917"/>
                    <a:pt x="1219" y="116087"/>
                    <a:pt x="2682" y="116087"/>
                  </a:cubicBezTo>
                  <a:lnTo>
                    <a:pt x="60554" y="116087"/>
                  </a:lnTo>
                  <a:cubicBezTo>
                    <a:pt x="62066" y="116087"/>
                    <a:pt x="63236" y="114917"/>
                    <a:pt x="63236" y="113405"/>
                  </a:cubicBezTo>
                  <a:lnTo>
                    <a:pt x="63236" y="2682"/>
                  </a:lnTo>
                  <a:cubicBezTo>
                    <a:pt x="63236" y="1171"/>
                    <a:pt x="62066" y="1"/>
                    <a:pt x="60554" y="1"/>
                  </a:cubicBezTo>
                  <a:close/>
                </a:path>
              </a:pathLst>
            </a:custGeom>
            <a:gradFill>
              <a:gsLst>
                <a:gs pos="0">
                  <a:srgbClr val="052643">
                    <a:alpha val="53460"/>
                  </a:srgbClr>
                </a:gs>
                <a:gs pos="100000">
                  <a:srgbClr val="041523">
                    <a:alpha val="53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396132" y="3661112"/>
              <a:ext cx="182624" cy="156421"/>
            </a:xfrm>
            <a:custGeom>
              <a:avLst/>
              <a:gdLst/>
              <a:ahLst/>
              <a:cxnLst/>
              <a:rect l="l" t="t" r="r" b="b"/>
              <a:pathLst>
                <a:path w="13019" h="11151" extrusionOk="0">
                  <a:moveTo>
                    <a:pt x="7460" y="1"/>
                  </a:moveTo>
                  <a:cubicBezTo>
                    <a:pt x="2487" y="1"/>
                    <a:pt x="1" y="5997"/>
                    <a:pt x="3511" y="9508"/>
                  </a:cubicBezTo>
                  <a:cubicBezTo>
                    <a:pt x="4646" y="10643"/>
                    <a:pt x="6041" y="11151"/>
                    <a:pt x="7409" y="11151"/>
                  </a:cubicBezTo>
                  <a:cubicBezTo>
                    <a:pt x="10272" y="11151"/>
                    <a:pt x="13018" y="8924"/>
                    <a:pt x="13018" y="5559"/>
                  </a:cubicBezTo>
                  <a:cubicBezTo>
                    <a:pt x="13018" y="2487"/>
                    <a:pt x="10532" y="1"/>
                    <a:pt x="7460" y="1"/>
                  </a:cubicBezTo>
                  <a:close/>
                </a:path>
              </a:pathLst>
            </a:custGeom>
            <a:gradFill>
              <a:gsLst>
                <a:gs pos="0">
                  <a:srgbClr val="052643"/>
                </a:gs>
                <a:gs pos="100000">
                  <a:srgbClr val="041523"/>
                </a:gs>
              </a:gsLst>
              <a:path path="circle">
                <a:fillToRect l="50000" t="50000" r="50000" b="50000"/>
              </a:path>
              <a:tileRect/>
            </a:gra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392035" y="1893688"/>
              <a:ext cx="217496" cy="35574"/>
            </a:xfrm>
            <a:custGeom>
              <a:avLst/>
              <a:gdLst/>
              <a:ahLst/>
              <a:cxnLst/>
              <a:rect l="l" t="t" r="r" b="b"/>
              <a:pathLst>
                <a:path w="15505" h="2536" extrusionOk="0">
                  <a:moveTo>
                    <a:pt x="1317" y="0"/>
                  </a:moveTo>
                  <a:cubicBezTo>
                    <a:pt x="585" y="0"/>
                    <a:pt x="0" y="536"/>
                    <a:pt x="0" y="1268"/>
                  </a:cubicBezTo>
                  <a:cubicBezTo>
                    <a:pt x="0" y="1950"/>
                    <a:pt x="585" y="2535"/>
                    <a:pt x="1317" y="2535"/>
                  </a:cubicBezTo>
                  <a:lnTo>
                    <a:pt x="14188" y="2535"/>
                  </a:lnTo>
                  <a:cubicBezTo>
                    <a:pt x="14919" y="2535"/>
                    <a:pt x="15456" y="1950"/>
                    <a:pt x="15504" y="1268"/>
                  </a:cubicBezTo>
                  <a:cubicBezTo>
                    <a:pt x="15456" y="536"/>
                    <a:pt x="14919" y="0"/>
                    <a:pt x="14188" y="0"/>
                  </a:cubicBezTo>
                  <a:close/>
                </a:path>
              </a:pathLst>
            </a:custGeom>
            <a:solidFill>
              <a:srgbClr val="161234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251814" y="3281499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1" y="3950"/>
                    <a:pt x="2292" y="6241"/>
                  </a:cubicBezTo>
                  <a:cubicBezTo>
                    <a:pt x="3050" y="6983"/>
                    <a:pt x="3972" y="7316"/>
                    <a:pt x="4872" y="7316"/>
                  </a:cubicBezTo>
                  <a:cubicBezTo>
                    <a:pt x="6750" y="7316"/>
                    <a:pt x="8533" y="5866"/>
                    <a:pt x="8533" y="3657"/>
                  </a:cubicBezTo>
                  <a:cubicBezTo>
                    <a:pt x="8533" y="1609"/>
                    <a:pt x="6924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326365" y="3384094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1"/>
                  </a:moveTo>
                  <a:lnTo>
                    <a:pt x="1" y="2146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327052" y="3444293"/>
              <a:ext cx="29430" cy="30103"/>
            </a:xfrm>
            <a:custGeom>
              <a:avLst/>
              <a:gdLst/>
              <a:ahLst/>
              <a:cxnLst/>
              <a:rect l="l" t="t" r="r" b="b"/>
              <a:pathLst>
                <a:path w="2098" h="2146" fill="none" extrusionOk="0">
                  <a:moveTo>
                    <a:pt x="1" y="0"/>
                  </a:moveTo>
                  <a:lnTo>
                    <a:pt x="1" y="2145"/>
                  </a:lnTo>
                  <a:lnTo>
                    <a:pt x="2097" y="2145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411185" y="3474385"/>
              <a:ext cx="409673" cy="14"/>
            </a:xfrm>
            <a:custGeom>
              <a:avLst/>
              <a:gdLst/>
              <a:ahLst/>
              <a:cxnLst/>
              <a:rect l="l" t="t" r="r" b="b"/>
              <a:pathLst>
                <a:path w="29205" h="1" fill="none" extrusionOk="0">
                  <a:moveTo>
                    <a:pt x="0" y="0"/>
                  </a:moveTo>
                  <a:lnTo>
                    <a:pt x="2920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848263" y="3444293"/>
              <a:ext cx="30103" cy="30103"/>
            </a:xfrm>
            <a:custGeom>
              <a:avLst/>
              <a:gdLst/>
              <a:ahLst/>
              <a:cxnLst/>
              <a:rect l="l" t="t" r="r" b="b"/>
              <a:pathLst>
                <a:path w="2146" h="2146" fill="none" extrusionOk="0">
                  <a:moveTo>
                    <a:pt x="0" y="2145"/>
                  </a:moveTo>
                  <a:lnTo>
                    <a:pt x="2145" y="2145"/>
                  </a:lnTo>
                  <a:lnTo>
                    <a:pt x="214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78356" y="3081768"/>
              <a:ext cx="14" cy="307090"/>
            </a:xfrm>
            <a:custGeom>
              <a:avLst/>
              <a:gdLst/>
              <a:ahLst/>
              <a:cxnLst/>
              <a:rect l="l" t="t" r="r" b="b"/>
              <a:pathLst>
                <a:path w="1" h="21892" fill="none" extrusionOk="0">
                  <a:moveTo>
                    <a:pt x="0" y="21892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78356" y="3024319"/>
              <a:ext cx="30103" cy="29416"/>
            </a:xfrm>
            <a:custGeom>
              <a:avLst/>
              <a:gdLst/>
              <a:ahLst/>
              <a:cxnLst/>
              <a:rect l="l" t="t" r="r" b="b"/>
              <a:pathLst>
                <a:path w="2146" h="2097" fill="none" extrusionOk="0">
                  <a:moveTo>
                    <a:pt x="0" y="2097"/>
                  </a:moveTo>
                  <a:lnTo>
                    <a:pt x="0" y="0"/>
                  </a:lnTo>
                  <a:lnTo>
                    <a:pt x="214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970695" y="3024319"/>
              <a:ext cx="341962" cy="14"/>
            </a:xfrm>
            <a:custGeom>
              <a:avLst/>
              <a:gdLst/>
              <a:ahLst/>
              <a:cxnLst/>
              <a:rect l="l" t="t" r="r" b="b"/>
              <a:pathLst>
                <a:path w="24378" h="1" fill="none" extrusionOk="0">
                  <a:moveTo>
                    <a:pt x="0" y="0"/>
                  </a:moveTo>
                  <a:lnTo>
                    <a:pt x="24378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344151" y="3024319"/>
              <a:ext cx="29416" cy="29416"/>
            </a:xfrm>
            <a:custGeom>
              <a:avLst/>
              <a:gdLst/>
              <a:ahLst/>
              <a:cxnLst/>
              <a:rect l="l" t="t" r="r" b="b"/>
              <a:pathLst>
                <a:path w="2097" h="2097" fill="none" extrusionOk="0">
                  <a:moveTo>
                    <a:pt x="0" y="0"/>
                  </a:moveTo>
                  <a:lnTo>
                    <a:pt x="2097" y="0"/>
                  </a:lnTo>
                  <a:lnTo>
                    <a:pt x="2097" y="2097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373557" y="3107076"/>
              <a:ext cx="14" cy="292053"/>
            </a:xfrm>
            <a:custGeom>
              <a:avLst/>
              <a:gdLst/>
              <a:ahLst/>
              <a:cxnLst/>
              <a:rect l="l" t="t" r="r" b="b"/>
              <a:pathLst>
                <a:path w="1" h="20820" fill="none" extrusionOk="0">
                  <a:moveTo>
                    <a:pt x="1" y="1"/>
                  </a:moveTo>
                  <a:lnTo>
                    <a:pt x="1" y="20819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373557" y="3425816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1"/>
                  </a:move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673154" y="2077680"/>
              <a:ext cx="29430" cy="14"/>
            </a:xfrm>
            <a:custGeom>
              <a:avLst/>
              <a:gdLst/>
              <a:ahLst/>
              <a:cxnLst/>
              <a:rect l="l" t="t" r="r" b="b"/>
              <a:pathLst>
                <a:path w="2098" h="1" fill="none" extrusionOk="0">
                  <a:moveTo>
                    <a:pt x="1" y="0"/>
                  </a:moveTo>
                  <a:lnTo>
                    <a:pt x="2097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736762" y="2077680"/>
              <a:ext cx="50625" cy="14"/>
            </a:xfrm>
            <a:custGeom>
              <a:avLst/>
              <a:gdLst/>
              <a:ahLst/>
              <a:cxnLst/>
              <a:rect l="l" t="t" r="r" b="b"/>
              <a:pathLst>
                <a:path w="3609" h="1" fill="none" extrusionOk="0">
                  <a:moveTo>
                    <a:pt x="1" y="0"/>
                  </a:moveTo>
                  <a:lnTo>
                    <a:pt x="3609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804480" y="2077680"/>
              <a:ext cx="30103" cy="29416"/>
            </a:xfrm>
            <a:custGeom>
              <a:avLst/>
              <a:gdLst/>
              <a:ahLst/>
              <a:cxnLst/>
              <a:rect l="l" t="t" r="r" b="b"/>
              <a:pathLst>
                <a:path w="2146" h="2097" fill="none" extrusionOk="0">
                  <a:moveTo>
                    <a:pt x="1" y="0"/>
                  </a:moveTo>
                  <a:lnTo>
                    <a:pt x="2146" y="0"/>
                  </a:lnTo>
                  <a:lnTo>
                    <a:pt x="2146" y="2097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833900" y="2169332"/>
              <a:ext cx="14" cy="464394"/>
            </a:xfrm>
            <a:custGeom>
              <a:avLst/>
              <a:gdLst/>
              <a:ahLst/>
              <a:cxnLst/>
              <a:rect l="l" t="t" r="r" b="b"/>
              <a:pathLst>
                <a:path w="1" h="33106" fill="none" extrusionOk="0">
                  <a:moveTo>
                    <a:pt x="0" y="0"/>
                  </a:moveTo>
                  <a:lnTo>
                    <a:pt x="0" y="33105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834573" y="2665217"/>
              <a:ext cx="29430" cy="30117"/>
            </a:xfrm>
            <a:custGeom>
              <a:avLst/>
              <a:gdLst/>
              <a:ahLst/>
              <a:cxnLst/>
              <a:rect l="l" t="t" r="r" b="b"/>
              <a:pathLst>
                <a:path w="2098" h="2147" fill="none" extrusionOk="0">
                  <a:moveTo>
                    <a:pt x="1" y="1"/>
                  </a:moveTo>
                  <a:lnTo>
                    <a:pt x="1" y="2146"/>
                  </a:lnTo>
                  <a:lnTo>
                    <a:pt x="2097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923504" y="2695323"/>
              <a:ext cx="681189" cy="14"/>
            </a:xfrm>
            <a:custGeom>
              <a:avLst/>
              <a:gdLst/>
              <a:ahLst/>
              <a:cxnLst/>
              <a:rect l="l" t="t" r="r" b="b"/>
              <a:pathLst>
                <a:path w="48561" h="1" fill="none" extrusionOk="0">
                  <a:moveTo>
                    <a:pt x="0" y="0"/>
                  </a:moveTo>
                  <a:lnTo>
                    <a:pt x="4856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634164" y="2695323"/>
              <a:ext cx="30103" cy="14"/>
            </a:xfrm>
            <a:custGeom>
              <a:avLst/>
              <a:gdLst/>
              <a:ahLst/>
              <a:cxnLst/>
              <a:rect l="l" t="t" r="r" b="b"/>
              <a:pathLst>
                <a:path w="2146" h="1" fill="none" extrusionOk="0">
                  <a:moveTo>
                    <a:pt x="1" y="0"/>
                  </a:moveTo>
                  <a:lnTo>
                    <a:pt x="2146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08856" y="2648129"/>
              <a:ext cx="119697" cy="102934"/>
            </a:xfrm>
            <a:custGeom>
              <a:avLst/>
              <a:gdLst/>
              <a:ahLst/>
              <a:cxnLst/>
              <a:rect l="l" t="t" r="r" b="b"/>
              <a:pathLst>
                <a:path w="8533" h="7338" extrusionOk="0">
                  <a:moveTo>
                    <a:pt x="4876" y="0"/>
                  </a:moveTo>
                  <a:cubicBezTo>
                    <a:pt x="1610" y="0"/>
                    <a:pt x="1" y="3949"/>
                    <a:pt x="2292" y="6241"/>
                  </a:cubicBezTo>
                  <a:cubicBezTo>
                    <a:pt x="3035" y="6999"/>
                    <a:pt x="3951" y="7338"/>
                    <a:pt x="4851" y="7338"/>
                  </a:cubicBezTo>
                  <a:cubicBezTo>
                    <a:pt x="6729" y="7338"/>
                    <a:pt x="8533" y="5865"/>
                    <a:pt x="8533" y="3657"/>
                  </a:cubicBezTo>
                  <a:cubicBezTo>
                    <a:pt x="8533" y="1658"/>
                    <a:pt x="6875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611594" y="3639226"/>
              <a:ext cx="30103" cy="14"/>
            </a:xfrm>
            <a:custGeom>
              <a:avLst/>
              <a:gdLst/>
              <a:ahLst/>
              <a:cxnLst/>
              <a:rect l="l" t="t" r="r" b="b"/>
              <a:pathLst>
                <a:path w="2146" h="1" fill="none" extrusionOk="0">
                  <a:moveTo>
                    <a:pt x="1" y="0"/>
                  </a:moveTo>
                  <a:lnTo>
                    <a:pt x="2146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724458" y="360980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0" y="2146"/>
                  </a:moveTo>
                  <a:lnTo>
                    <a:pt x="2146" y="2146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1754551" y="3238402"/>
              <a:ext cx="14" cy="313935"/>
            </a:xfrm>
            <a:custGeom>
              <a:avLst/>
              <a:gdLst/>
              <a:ahLst/>
              <a:cxnLst/>
              <a:rect l="l" t="t" r="r" b="b"/>
              <a:pathLst>
                <a:path w="1" h="22380" fill="none" extrusionOk="0">
                  <a:moveTo>
                    <a:pt x="1" y="22379"/>
                  </a:moveTo>
                  <a:lnTo>
                    <a:pt x="1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754551" y="317957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2146"/>
                  </a:moveTo>
                  <a:lnTo>
                    <a:pt x="1" y="1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840732" y="3179578"/>
              <a:ext cx="871318" cy="14"/>
            </a:xfrm>
            <a:custGeom>
              <a:avLst/>
              <a:gdLst/>
              <a:ahLst/>
              <a:cxnLst/>
              <a:rect l="l" t="t" r="r" b="b"/>
              <a:pathLst>
                <a:path w="62115" h="1" fill="none" extrusionOk="0">
                  <a:moveTo>
                    <a:pt x="1" y="1"/>
                  </a:moveTo>
                  <a:lnTo>
                    <a:pt x="62115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740183" y="317957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1"/>
                  </a:moveTo>
                  <a:lnTo>
                    <a:pt x="2146" y="1"/>
                  </a:lnTo>
                  <a:lnTo>
                    <a:pt x="2146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770275" y="3289706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0"/>
                  </a:move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699147" y="3284235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0" y="3950"/>
                    <a:pt x="2292" y="6241"/>
                  </a:cubicBezTo>
                  <a:cubicBezTo>
                    <a:pt x="3050" y="6983"/>
                    <a:pt x="3972" y="7316"/>
                    <a:pt x="4872" y="7316"/>
                  </a:cubicBezTo>
                  <a:cubicBezTo>
                    <a:pt x="6750" y="7316"/>
                    <a:pt x="8533" y="5866"/>
                    <a:pt x="8533" y="3657"/>
                  </a:cubicBezTo>
                  <a:cubicBezTo>
                    <a:pt x="8533" y="1609"/>
                    <a:pt x="6924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526098" y="3007905"/>
              <a:ext cx="14" cy="29416"/>
            </a:xfrm>
            <a:custGeom>
              <a:avLst/>
              <a:gdLst/>
              <a:ahLst/>
              <a:cxnLst/>
              <a:rect l="l" t="t" r="r" b="b"/>
              <a:pathLst>
                <a:path w="1" h="2097" fill="none" extrusionOk="0">
                  <a:moveTo>
                    <a:pt x="0" y="2097"/>
                  </a:moveTo>
                  <a:lnTo>
                    <a:pt x="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526098" y="2548944"/>
              <a:ext cx="14" cy="404890"/>
            </a:xfrm>
            <a:custGeom>
              <a:avLst/>
              <a:gdLst/>
              <a:ahLst/>
              <a:cxnLst/>
              <a:rect l="l" t="t" r="r" b="b"/>
              <a:pathLst>
                <a:path w="1" h="28864" fill="none" extrusionOk="0">
                  <a:moveTo>
                    <a:pt x="0" y="28864"/>
                  </a:moveTo>
                  <a:lnTo>
                    <a:pt x="0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526785" y="2492168"/>
              <a:ext cx="29416" cy="30117"/>
            </a:xfrm>
            <a:custGeom>
              <a:avLst/>
              <a:gdLst/>
              <a:ahLst/>
              <a:cxnLst/>
              <a:rect l="l" t="t" r="r" b="b"/>
              <a:pathLst>
                <a:path w="2097" h="2147" fill="none" extrusionOk="0">
                  <a:moveTo>
                    <a:pt x="0" y="2146"/>
                  </a:moveTo>
                  <a:lnTo>
                    <a:pt x="0" y="1"/>
                  </a:lnTo>
                  <a:lnTo>
                    <a:pt x="2097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2615014" y="2492168"/>
              <a:ext cx="904830" cy="14"/>
            </a:xfrm>
            <a:custGeom>
              <a:avLst/>
              <a:gdLst/>
              <a:ahLst/>
              <a:cxnLst/>
              <a:rect l="l" t="t" r="r" b="b"/>
              <a:pathLst>
                <a:path w="64504" h="1" fill="none" extrusionOk="0">
                  <a:moveTo>
                    <a:pt x="1" y="1"/>
                  </a:moveTo>
                  <a:lnTo>
                    <a:pt x="64504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549342" y="2462076"/>
              <a:ext cx="30117" cy="30103"/>
            </a:xfrm>
            <a:custGeom>
              <a:avLst/>
              <a:gdLst/>
              <a:ahLst/>
              <a:cxnLst/>
              <a:rect l="l" t="t" r="r" b="b"/>
              <a:pathLst>
                <a:path w="2147" h="2146" fill="none" extrusionOk="0">
                  <a:moveTo>
                    <a:pt x="1" y="2146"/>
                  </a:moveTo>
                  <a:lnTo>
                    <a:pt x="2146" y="2146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579448" y="2350587"/>
              <a:ext cx="14" cy="67037"/>
            </a:xfrm>
            <a:custGeom>
              <a:avLst/>
              <a:gdLst/>
              <a:ahLst/>
              <a:cxnLst/>
              <a:rect l="l" t="t" r="r" b="b"/>
              <a:pathLst>
                <a:path w="1" h="4779" fill="none" extrusionOk="0">
                  <a:moveTo>
                    <a:pt x="0" y="4779"/>
                  </a:moveTo>
                  <a:lnTo>
                    <a:pt x="0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579448" y="2297922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0" y="2146"/>
                  </a:moveTo>
                  <a:lnTo>
                    <a:pt x="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473432" y="3007217"/>
              <a:ext cx="103284" cy="103284"/>
            </a:xfrm>
            <a:custGeom>
              <a:avLst/>
              <a:gdLst/>
              <a:ahLst/>
              <a:cxnLst/>
              <a:rect l="l" t="t" r="r" b="b"/>
              <a:pathLst>
                <a:path w="7363" h="7363" extrusionOk="0">
                  <a:moveTo>
                    <a:pt x="3657" y="1"/>
                  </a:moveTo>
                  <a:cubicBezTo>
                    <a:pt x="1658" y="1"/>
                    <a:pt x="0" y="1658"/>
                    <a:pt x="0" y="3706"/>
                  </a:cubicBezTo>
                  <a:cubicBezTo>
                    <a:pt x="0" y="5754"/>
                    <a:pt x="1658" y="7363"/>
                    <a:pt x="3657" y="7363"/>
                  </a:cubicBezTo>
                  <a:cubicBezTo>
                    <a:pt x="5705" y="7363"/>
                    <a:pt x="7362" y="5754"/>
                    <a:pt x="7362" y="3706"/>
                  </a:cubicBezTo>
                  <a:cubicBezTo>
                    <a:pt x="7362" y="1658"/>
                    <a:pt x="5705" y="1"/>
                    <a:pt x="3657" y="1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811324" y="1640604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0" y="1"/>
                  </a:moveTo>
                  <a:lnTo>
                    <a:pt x="0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11324" y="1728160"/>
              <a:ext cx="14" cy="547143"/>
            </a:xfrm>
            <a:custGeom>
              <a:avLst/>
              <a:gdLst/>
              <a:ahLst/>
              <a:cxnLst/>
              <a:rect l="l" t="t" r="r" b="b"/>
              <a:pathLst>
                <a:path w="1" h="39005" fill="none" extrusionOk="0">
                  <a:moveTo>
                    <a:pt x="0" y="0"/>
                  </a:moveTo>
                  <a:lnTo>
                    <a:pt x="0" y="39004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781905" y="2304754"/>
              <a:ext cx="30103" cy="29430"/>
            </a:xfrm>
            <a:custGeom>
              <a:avLst/>
              <a:gdLst/>
              <a:ahLst/>
              <a:cxnLst/>
              <a:rect l="l" t="t" r="r" b="b"/>
              <a:pathLst>
                <a:path w="2146" h="2098" fill="none" extrusionOk="0">
                  <a:moveTo>
                    <a:pt x="2146" y="1"/>
                  </a:moveTo>
                  <a:lnTo>
                    <a:pt x="2146" y="2097"/>
                  </a:lnTo>
                  <a:lnTo>
                    <a:pt x="1" y="2097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296272" y="2334173"/>
              <a:ext cx="428147" cy="14"/>
            </a:xfrm>
            <a:custGeom>
              <a:avLst/>
              <a:gdLst/>
              <a:ahLst/>
              <a:cxnLst/>
              <a:rect l="l" t="t" r="r" b="b"/>
              <a:pathLst>
                <a:path w="30522" h="1" fill="none" extrusionOk="0">
                  <a:moveTo>
                    <a:pt x="30521" y="0"/>
                  </a:moveTo>
                  <a:lnTo>
                    <a:pt x="1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237448" y="2334173"/>
              <a:ext cx="30103" cy="30103"/>
            </a:xfrm>
            <a:custGeom>
              <a:avLst/>
              <a:gdLst/>
              <a:ahLst/>
              <a:cxnLst/>
              <a:rect l="l" t="t" r="r" b="b"/>
              <a:pathLst>
                <a:path w="2146" h="2146" fill="none" extrusionOk="0">
                  <a:moveTo>
                    <a:pt x="2146" y="0"/>
                  </a:moveTo>
                  <a:lnTo>
                    <a:pt x="1" y="0"/>
                  </a:ln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237448" y="2418993"/>
              <a:ext cx="14" cy="411034"/>
            </a:xfrm>
            <a:custGeom>
              <a:avLst/>
              <a:gdLst/>
              <a:ahLst/>
              <a:cxnLst/>
              <a:rect l="l" t="t" r="r" b="b"/>
              <a:pathLst>
                <a:path w="1" h="29302" fill="none" extrusionOk="0">
                  <a:moveTo>
                    <a:pt x="1" y="0"/>
                  </a:moveTo>
                  <a:lnTo>
                    <a:pt x="1" y="29302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237448" y="2857429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0"/>
                  </a:moveTo>
                  <a:lnTo>
                    <a:pt x="1" y="2145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2166320" y="2837592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0" y="3949"/>
                    <a:pt x="2292" y="6241"/>
                  </a:cubicBezTo>
                  <a:cubicBezTo>
                    <a:pt x="3050" y="6983"/>
                    <a:pt x="3971" y="7316"/>
                    <a:pt x="4871" y="7316"/>
                  </a:cubicBezTo>
                  <a:cubicBezTo>
                    <a:pt x="6749" y="7316"/>
                    <a:pt x="8532" y="5865"/>
                    <a:pt x="8532" y="3657"/>
                  </a:cubicBezTo>
                  <a:cubicBezTo>
                    <a:pt x="8532" y="1658"/>
                    <a:pt x="6923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32B43-AB78-4229-82DB-60BBB13BD14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RELATED SYSTEMS</a:t>
            </a:r>
            <a:endParaRPr dirty="0"/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28"/>
          <p:cNvSpPr/>
          <p:nvPr/>
        </p:nvSpPr>
        <p:spPr>
          <a:xfrm>
            <a:off x="2862845" y="252534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991207" y="265750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2622019" y="429875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2991207" y="265750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3129724" y="285830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3207248" y="294981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3486834" y="365132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3546567" y="372629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3546567" y="382669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3166581" y="365132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228850" y="376046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669844" y="340859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3669844" y="321669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4373907" y="321796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4565798" y="329802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4654753" y="333107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4891136" y="347976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4844123" y="148324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4962315" y="162684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5499884" y="320271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5563427" y="184669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5093212" y="194837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5211403" y="235631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Complaint System of Peradeniya University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145052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rgbClr val="041C30"/>
                </a:solidFill>
              </a:rPr>
              <a:t>Identities of  those who file a complaint are strictly protected.</a:t>
            </a:r>
            <a:endParaRPr dirty="0">
              <a:solidFill>
                <a:srgbClr val="041C30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562026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41B2D"/>
                </a:solidFill>
              </a:rPr>
              <a:t>Personal email of the complainer</a:t>
            </a:r>
            <a:br>
              <a:rPr lang="en-US" dirty="0">
                <a:solidFill>
                  <a:srgbClr val="041B2D"/>
                </a:solidFill>
              </a:rPr>
            </a:br>
            <a:r>
              <a:rPr lang="en-US" dirty="0">
                <a:solidFill>
                  <a:srgbClr val="041B2D"/>
                </a:solidFill>
              </a:rPr>
              <a:t>will be revealed.</a:t>
            </a:r>
            <a:endParaRPr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841635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41B2F"/>
                </a:solidFill>
              </a:rPr>
              <a:t>Identify the mental state of the</a:t>
            </a:r>
            <a:br>
              <a:rPr lang="en-US" dirty="0">
                <a:solidFill>
                  <a:srgbClr val="041B2F"/>
                </a:solidFill>
              </a:rPr>
            </a:br>
            <a:r>
              <a:rPr lang="en-US" dirty="0">
                <a:solidFill>
                  <a:srgbClr val="041B2F"/>
                </a:solidFill>
              </a:rPr>
              <a:t>person who has come to lodge a complaint.</a:t>
            </a:r>
            <a:endParaRPr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0" y="1197575"/>
            <a:ext cx="8572500" cy="49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590573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722730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340828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722730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23531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015036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716550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91524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91924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716550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25694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73822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81916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83191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63250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96297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44985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48466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92069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6793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911921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013597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421544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402045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268069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41B2E"/>
                </a:solidFill>
              </a:rPr>
              <a:t>System has only one type for</a:t>
            </a:r>
          </a:p>
          <a:p>
            <a:r>
              <a:rPr lang="en-US" dirty="0">
                <a:solidFill>
                  <a:srgbClr val="041B2E"/>
                </a:solidFill>
              </a:rPr>
              <a:t>all the Complaints.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9990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98560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271130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5857;p53">
            <a:extLst>
              <a:ext uri="{FF2B5EF4-FFF2-40B4-BE49-F238E27FC236}">
                <a16:creationId xmlns:a16="http://schemas.microsoft.com/office/drawing/2014/main" id="{9D1899E3-CA3F-47DC-9B61-E6415D89156E}"/>
              </a:ext>
            </a:extLst>
          </p:cNvPr>
          <p:cNvGrpSpPr/>
          <p:nvPr/>
        </p:nvGrpSpPr>
        <p:grpSpPr>
          <a:xfrm flipV="1">
            <a:off x="939948" y="341811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9" name="Google Shape;5862;p53">
              <a:extLst>
                <a:ext uri="{FF2B5EF4-FFF2-40B4-BE49-F238E27FC236}">
                  <a16:creationId xmlns:a16="http://schemas.microsoft.com/office/drawing/2014/main" id="{F0EF9E9D-24B6-4A9E-9B31-F228D81AEBB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63;p53">
              <a:extLst>
                <a:ext uri="{FF2B5EF4-FFF2-40B4-BE49-F238E27FC236}">
                  <a16:creationId xmlns:a16="http://schemas.microsoft.com/office/drawing/2014/main" id="{6B8B3C98-3648-47CB-ACF2-59D8C808508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411765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" name="Google Shape;297;p26">
            <a:extLst>
              <a:ext uri="{FF2B5EF4-FFF2-40B4-BE49-F238E27FC236}">
                <a16:creationId xmlns:a16="http://schemas.microsoft.com/office/drawing/2014/main" id="{70EE2ECC-25C0-4F2F-B9C4-ECB8C3809DAD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7471842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>
                <a:solidFill>
                  <a:schemeClr val="bg1"/>
                </a:solidFill>
              </a:rPr>
              <a:t>Find the portal by :  </a:t>
            </a:r>
            <a:r>
              <a:rPr lang="en-US" sz="11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https://www.pdn.ac.lk/omplaints/complaints.php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13DC30-1738-4C3A-8E85-B2E3348379F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50643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Pakistan Citizen Portal 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125995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Designed to help the Government Organizations to efficiently respond to the matters raised on the Portal.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447720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Having Sign in issue.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832109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Highly unprofessional and </a:t>
            </a: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Irresponsible behavior.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5248275" cy="107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590573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722730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340828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722730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23531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015036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716550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91524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91924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716550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25694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73822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81916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83191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63250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96297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44985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48466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92069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6793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911921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013597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421544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402045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249017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Option to dropped complaints too with </a:t>
            </a:r>
          </a:p>
          <a:p>
            <a:r>
              <a:rPr lang="en-US" sz="900" dirty="0">
                <a:solidFill>
                  <a:srgbClr val="041B2E"/>
                </a:solidFill>
              </a:rPr>
              <a:t>attachment option.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9990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98560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271130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5857;p53">
            <a:extLst>
              <a:ext uri="{FF2B5EF4-FFF2-40B4-BE49-F238E27FC236}">
                <a16:creationId xmlns:a16="http://schemas.microsoft.com/office/drawing/2014/main" id="{9D1899E3-CA3F-47DC-9B61-E6415D89156E}"/>
              </a:ext>
            </a:extLst>
          </p:cNvPr>
          <p:cNvGrpSpPr/>
          <p:nvPr/>
        </p:nvGrpSpPr>
        <p:grpSpPr>
          <a:xfrm flipV="1">
            <a:off x="939948" y="341811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9" name="Google Shape;5862;p53">
              <a:extLst>
                <a:ext uri="{FF2B5EF4-FFF2-40B4-BE49-F238E27FC236}">
                  <a16:creationId xmlns:a16="http://schemas.microsoft.com/office/drawing/2014/main" id="{F0EF9E9D-24B6-4A9E-9B31-F228D81AEBB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63;p53">
              <a:extLst>
                <a:ext uri="{FF2B5EF4-FFF2-40B4-BE49-F238E27FC236}">
                  <a16:creationId xmlns:a16="http://schemas.microsoft.com/office/drawing/2014/main" id="{6B8B3C98-3648-47CB-ACF2-59D8C808508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411765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" name="Google Shape;297;p26">
            <a:extLst>
              <a:ext uri="{FF2B5EF4-FFF2-40B4-BE49-F238E27FC236}">
                <a16:creationId xmlns:a16="http://schemas.microsoft.com/office/drawing/2014/main" id="{204ADC12-E8EC-48A0-8ED4-C9F2FCDF4200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To provide citizens' an opportunity to seamlessly communicate with all government entities and have their issues resolved with priority.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AA56ED-D75B-4F19-BB90-86BB84306001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330271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11819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7877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2048873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Jansunwai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285380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41B2F"/>
                </a:solidFill>
              </a:rPr>
              <a:t>A unique user name and password are given to </a:t>
            </a:r>
            <a:br>
              <a:rPr lang="en-US" sz="1000" b="1" dirty="0">
                <a:solidFill>
                  <a:srgbClr val="041B2F"/>
                </a:solidFill>
              </a:rPr>
            </a:br>
            <a:r>
              <a:rPr lang="en-US" sz="1000" b="1" dirty="0">
                <a:solidFill>
                  <a:srgbClr val="041B2F"/>
                </a:solidFill>
              </a:rPr>
              <a:t>the applicant</a:t>
            </a:r>
            <a:r>
              <a:rPr lang="en-US" dirty="0">
                <a:solidFill>
                  <a:srgbClr val="041B2F"/>
                </a:solidFill>
              </a:rPr>
              <a:t>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349930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Officers can also update the report after complaining about the report..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71844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There is no manual process.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313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20274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573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09674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366231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3789277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F"/>
                </a:solidFill>
              </a:rPr>
              <a:t>Makes the complaint confidential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64086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213229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" name="Google Shape;297;p26">
            <a:extLst>
              <a:ext uri="{FF2B5EF4-FFF2-40B4-BE49-F238E27FC236}">
                <a16:creationId xmlns:a16="http://schemas.microsoft.com/office/drawing/2014/main" id="{99642591-3EBE-4CA1-888E-99DDD1BEB70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This portal is to help and hear the problems of the residents of uttar pradesh.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84" name="Google Shape;400;p28">
            <a:extLst>
              <a:ext uri="{FF2B5EF4-FFF2-40B4-BE49-F238E27FC236}">
                <a16:creationId xmlns:a16="http://schemas.microsoft.com/office/drawing/2014/main" id="{17804454-318B-4EE3-AF9C-C153C245B1A9}"/>
              </a:ext>
            </a:extLst>
          </p:cNvPr>
          <p:cNvSpPr/>
          <p:nvPr/>
        </p:nvSpPr>
        <p:spPr>
          <a:xfrm>
            <a:off x="1333451" y="4225466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5" name="Google Shape;405;p28">
            <a:extLst>
              <a:ext uri="{FF2B5EF4-FFF2-40B4-BE49-F238E27FC236}">
                <a16:creationId xmlns:a16="http://schemas.microsoft.com/office/drawing/2014/main" id="{E5808C62-F09F-4500-B0E7-60AFD0290CAF}"/>
              </a:ext>
            </a:extLst>
          </p:cNvPr>
          <p:cNvSpPr txBox="1">
            <a:spLocks/>
          </p:cNvSpPr>
          <p:nvPr/>
        </p:nvSpPr>
        <p:spPr>
          <a:xfrm>
            <a:off x="1343605" y="4454028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F"/>
                </a:solidFill>
              </a:rPr>
              <a:t>Give the facilities to people to register grievances at any time from any place.</a:t>
            </a:r>
          </a:p>
        </p:txBody>
      </p:sp>
      <p:sp>
        <p:nvSpPr>
          <p:cNvPr id="86" name="Google Shape;411;p28">
            <a:extLst>
              <a:ext uri="{FF2B5EF4-FFF2-40B4-BE49-F238E27FC236}">
                <a16:creationId xmlns:a16="http://schemas.microsoft.com/office/drawing/2014/main" id="{ECA56DB3-8E2F-48E4-B86B-D3F6992AA61A}"/>
              </a:ext>
            </a:extLst>
          </p:cNvPr>
          <p:cNvSpPr/>
          <p:nvPr/>
        </p:nvSpPr>
        <p:spPr>
          <a:xfrm>
            <a:off x="817152" y="420401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57947B-E57F-4CB2-990B-D2E5603149FC}"/>
              </a:ext>
            </a:extLst>
          </p:cNvPr>
          <p:cNvGrpSpPr/>
          <p:nvPr/>
        </p:nvGrpSpPr>
        <p:grpSpPr>
          <a:xfrm flipH="1">
            <a:off x="4572401" y="2031182"/>
            <a:ext cx="3650857" cy="2600493"/>
            <a:chOff x="1105285" y="1993082"/>
            <a:chExt cx="3650857" cy="2600493"/>
          </a:xfrm>
        </p:grpSpPr>
        <p:sp>
          <p:nvSpPr>
            <p:cNvPr id="107" name="Google Shape;400;p28">
              <a:extLst>
                <a:ext uri="{FF2B5EF4-FFF2-40B4-BE49-F238E27FC236}">
                  <a16:creationId xmlns:a16="http://schemas.microsoft.com/office/drawing/2014/main" id="{07387CAE-793F-4DD7-9E07-6258C90AA158}"/>
                </a:ext>
              </a:extLst>
            </p:cNvPr>
            <p:cNvSpPr/>
            <p:nvPr/>
          </p:nvSpPr>
          <p:spPr>
            <a:xfrm>
              <a:off x="1624358" y="3083857"/>
              <a:ext cx="3131782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08" name="Google Shape;402;p28">
              <a:extLst>
                <a:ext uri="{FF2B5EF4-FFF2-40B4-BE49-F238E27FC236}">
                  <a16:creationId xmlns:a16="http://schemas.microsoft.com/office/drawing/2014/main" id="{46E9791B-E009-4243-B537-F51AF67EDAC1}"/>
                </a:ext>
              </a:extLst>
            </p:cNvPr>
            <p:cNvSpPr/>
            <p:nvPr/>
          </p:nvSpPr>
          <p:spPr>
            <a:xfrm>
              <a:off x="1624358" y="2014532"/>
              <a:ext cx="3131784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09" name="Google Shape;404;p28">
              <a:extLst>
                <a:ext uri="{FF2B5EF4-FFF2-40B4-BE49-F238E27FC236}">
                  <a16:creationId xmlns:a16="http://schemas.microsoft.com/office/drawing/2014/main" id="{FC639CF3-AD56-45AB-9BC0-7ABE86BC53FB}"/>
                </a:ext>
              </a:extLst>
            </p:cNvPr>
            <p:cNvSpPr txBox="1">
              <a:spLocks/>
            </p:cNvSpPr>
            <p:nvPr/>
          </p:nvSpPr>
          <p:spPr>
            <a:xfrm>
              <a:off x="1504740" y="2238339"/>
              <a:ext cx="3162518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sz="900" dirty="0">
                  <a:solidFill>
                    <a:srgbClr val="041B2E"/>
                  </a:solidFill>
                </a:rPr>
                <a:t>Name of the applicant, Email ID of the applicant , Mobile number of the applicant can be seen by the admin.</a:t>
              </a:r>
            </a:p>
          </p:txBody>
        </p:sp>
        <p:sp>
          <p:nvSpPr>
            <p:cNvPr id="110" name="Google Shape;405;p28">
              <a:extLst>
                <a:ext uri="{FF2B5EF4-FFF2-40B4-BE49-F238E27FC236}">
                  <a16:creationId xmlns:a16="http://schemas.microsoft.com/office/drawing/2014/main" id="{5A7C5176-0F8A-4472-88D8-8E4E1A5E7FBF}"/>
                </a:ext>
              </a:extLst>
            </p:cNvPr>
            <p:cNvSpPr txBox="1">
              <a:spLocks/>
            </p:cNvSpPr>
            <p:nvPr/>
          </p:nvSpPr>
          <p:spPr>
            <a:xfrm>
              <a:off x="1631739" y="3302889"/>
              <a:ext cx="2923557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r>
                <a:rPr lang="en-US" sz="900" dirty="0">
                  <a:solidFill>
                    <a:srgbClr val="041B2D"/>
                  </a:solidFill>
                </a:rPr>
                <a:t>Matters related to Right to Information are not accepted.</a:t>
              </a:r>
            </a:p>
          </p:txBody>
        </p:sp>
        <p:sp>
          <p:nvSpPr>
            <p:cNvPr id="111" name="Google Shape;408;p28">
              <a:extLst>
                <a:ext uri="{FF2B5EF4-FFF2-40B4-BE49-F238E27FC236}">
                  <a16:creationId xmlns:a16="http://schemas.microsoft.com/office/drawing/2014/main" id="{9506DEDF-95A8-47DD-809F-0B81C7F8FD66}"/>
                </a:ext>
              </a:extLst>
            </p:cNvPr>
            <p:cNvSpPr/>
            <p:nvPr/>
          </p:nvSpPr>
          <p:spPr>
            <a:xfrm>
              <a:off x="1108058" y="1993082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12" name="Google Shape;411;p28">
              <a:extLst>
                <a:ext uri="{FF2B5EF4-FFF2-40B4-BE49-F238E27FC236}">
                  <a16:creationId xmlns:a16="http://schemas.microsoft.com/office/drawing/2014/main" id="{90955B28-005D-40B7-B42D-6A6AC90C15BD}"/>
                </a:ext>
              </a:extLst>
            </p:cNvPr>
            <p:cNvSpPr/>
            <p:nvPr/>
          </p:nvSpPr>
          <p:spPr>
            <a:xfrm>
              <a:off x="1108058" y="3062407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grpSp>
          <p:nvGrpSpPr>
            <p:cNvPr id="116" name="Google Shape;5857;p53">
              <a:extLst>
                <a:ext uri="{FF2B5EF4-FFF2-40B4-BE49-F238E27FC236}">
                  <a16:creationId xmlns:a16="http://schemas.microsoft.com/office/drawing/2014/main" id="{9EA75E07-C106-42B9-8287-E307E2D72ACC}"/>
                </a:ext>
              </a:extLst>
            </p:cNvPr>
            <p:cNvGrpSpPr/>
            <p:nvPr/>
          </p:nvGrpSpPr>
          <p:grpSpPr>
            <a:xfrm flipV="1">
              <a:off x="1228083" y="2117517"/>
              <a:ext cx="189458" cy="1267455"/>
              <a:chOff x="3300325" y="335525"/>
              <a:chExt cx="449325" cy="2666307"/>
            </a:xfrm>
            <a:solidFill>
              <a:srgbClr val="041B2E"/>
            </a:solidFill>
          </p:grpSpPr>
          <p:sp>
            <p:nvSpPr>
              <p:cNvPr id="117" name="Google Shape;5862;p53">
                <a:extLst>
                  <a:ext uri="{FF2B5EF4-FFF2-40B4-BE49-F238E27FC236}">
                    <a16:creationId xmlns:a16="http://schemas.microsoft.com/office/drawing/2014/main" id="{34F63BA8-29E6-4FFA-9B1A-F1D0222F5AD4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8" name="Google Shape;5863;p53">
                <a:extLst>
                  <a:ext uri="{FF2B5EF4-FFF2-40B4-BE49-F238E27FC236}">
                    <a16:creationId xmlns:a16="http://schemas.microsoft.com/office/drawing/2014/main" id="{D155F6F6-B3DC-40FA-8595-84A0ECF76BAC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" name="Google Shape;5862;p53">
                <a:extLst>
                  <a:ext uri="{FF2B5EF4-FFF2-40B4-BE49-F238E27FC236}">
                    <a16:creationId xmlns:a16="http://schemas.microsoft.com/office/drawing/2014/main" id="{FA03C11F-B60E-493A-9F40-EF12276B412B}"/>
                  </a:ext>
                </a:extLst>
              </p:cNvPr>
              <p:cNvSpPr/>
              <p:nvPr/>
            </p:nvSpPr>
            <p:spPr>
              <a:xfrm>
                <a:off x="3315926" y="2747732"/>
                <a:ext cx="84724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7" name="Google Shape;5863;p53">
                <a:extLst>
                  <a:ext uri="{FF2B5EF4-FFF2-40B4-BE49-F238E27FC236}">
                    <a16:creationId xmlns:a16="http://schemas.microsoft.com/office/drawing/2014/main" id="{DBD1551F-2910-4099-B95C-A0F6443285AA}"/>
                  </a:ext>
                </a:extLst>
              </p:cNvPr>
              <p:cNvSpPr/>
              <p:nvPr/>
            </p:nvSpPr>
            <p:spPr>
              <a:xfrm>
                <a:off x="3428851" y="2606582"/>
                <a:ext cx="320799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19" name="Google Shape;400;p28">
              <a:extLst>
                <a:ext uri="{FF2B5EF4-FFF2-40B4-BE49-F238E27FC236}">
                  <a16:creationId xmlns:a16="http://schemas.microsoft.com/office/drawing/2014/main" id="{AB6C6048-FE0D-4908-8635-B3233EDA5BA2}"/>
                </a:ext>
              </a:extLst>
            </p:cNvPr>
            <p:cNvSpPr/>
            <p:nvPr/>
          </p:nvSpPr>
          <p:spPr>
            <a:xfrm>
              <a:off x="1621584" y="4191125"/>
              <a:ext cx="3131781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20" name="Google Shape;405;p28">
              <a:extLst>
                <a:ext uri="{FF2B5EF4-FFF2-40B4-BE49-F238E27FC236}">
                  <a16:creationId xmlns:a16="http://schemas.microsoft.com/office/drawing/2014/main" id="{B3EC30EC-8BD1-4D08-BFD6-6F199874CC7A}"/>
                </a:ext>
              </a:extLst>
            </p:cNvPr>
            <p:cNvSpPr txBox="1">
              <a:spLocks/>
            </p:cNvSpPr>
            <p:nvPr/>
          </p:nvSpPr>
          <p:spPr>
            <a:xfrm>
              <a:off x="1631738" y="4330787"/>
              <a:ext cx="2923557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r>
                <a:rPr lang="en-US" sz="900" dirty="0">
                  <a:solidFill>
                    <a:srgbClr val="041B2E"/>
                  </a:solidFill>
                </a:rPr>
                <a:t>Suggestion are not accepted</a:t>
              </a:r>
            </a:p>
          </p:txBody>
        </p:sp>
        <p:sp>
          <p:nvSpPr>
            <p:cNvPr id="121" name="Google Shape;411;p28">
              <a:extLst>
                <a:ext uri="{FF2B5EF4-FFF2-40B4-BE49-F238E27FC236}">
                  <a16:creationId xmlns:a16="http://schemas.microsoft.com/office/drawing/2014/main" id="{87AF4C1C-FFC5-4901-A6D8-5117F330D98A}"/>
                </a:ext>
              </a:extLst>
            </p:cNvPr>
            <p:cNvSpPr/>
            <p:nvPr/>
          </p:nvSpPr>
          <p:spPr>
            <a:xfrm>
              <a:off x="1105285" y="4169675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grpSp>
          <p:nvGrpSpPr>
            <p:cNvPr id="122" name="Google Shape;5857;p53">
              <a:extLst>
                <a:ext uri="{FF2B5EF4-FFF2-40B4-BE49-F238E27FC236}">
                  <a16:creationId xmlns:a16="http://schemas.microsoft.com/office/drawing/2014/main" id="{D5990759-0261-4543-8296-229B1E5EFA95}"/>
                </a:ext>
              </a:extLst>
            </p:cNvPr>
            <p:cNvGrpSpPr/>
            <p:nvPr/>
          </p:nvGrpSpPr>
          <p:grpSpPr>
            <a:xfrm flipV="1">
              <a:off x="1234659" y="4288323"/>
              <a:ext cx="182880" cy="187886"/>
              <a:chOff x="3300325" y="335525"/>
              <a:chExt cx="433725" cy="395250"/>
            </a:xfrm>
            <a:solidFill>
              <a:srgbClr val="041B2E"/>
            </a:solidFill>
          </p:grpSpPr>
          <p:sp>
            <p:nvSpPr>
              <p:cNvPr id="123" name="Google Shape;5862;p53">
                <a:extLst>
                  <a:ext uri="{FF2B5EF4-FFF2-40B4-BE49-F238E27FC236}">
                    <a16:creationId xmlns:a16="http://schemas.microsoft.com/office/drawing/2014/main" id="{D1BA5BC3-F3E8-4921-A390-C885A121E6F1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" name="Google Shape;5863;p53">
                <a:extLst>
                  <a:ext uri="{FF2B5EF4-FFF2-40B4-BE49-F238E27FC236}">
                    <a16:creationId xmlns:a16="http://schemas.microsoft.com/office/drawing/2014/main" id="{67A1B36C-7BE4-4D2E-8A03-CC2FAA871673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8" name="Google Shape;5857;p53">
            <a:extLst>
              <a:ext uri="{FF2B5EF4-FFF2-40B4-BE49-F238E27FC236}">
                <a16:creationId xmlns:a16="http://schemas.microsoft.com/office/drawing/2014/main" id="{7704BEBA-E5FE-46ED-AEAE-8938DB953ACE}"/>
              </a:ext>
            </a:extLst>
          </p:cNvPr>
          <p:cNvGrpSpPr/>
          <p:nvPr/>
        </p:nvGrpSpPr>
        <p:grpSpPr>
          <a:xfrm>
            <a:off x="937662" y="264759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29" name="Google Shape;5862;p53">
              <a:extLst>
                <a:ext uri="{FF2B5EF4-FFF2-40B4-BE49-F238E27FC236}">
                  <a16:creationId xmlns:a16="http://schemas.microsoft.com/office/drawing/2014/main" id="{6152EB17-1FDF-4263-A648-19F621B70A19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5863;p53">
              <a:extLst>
                <a:ext uri="{FF2B5EF4-FFF2-40B4-BE49-F238E27FC236}">
                  <a16:creationId xmlns:a16="http://schemas.microsoft.com/office/drawing/2014/main" id="{E1F0FC50-DD90-407E-B9A4-E1882D742C8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1" name="Google Shape;5857;p53">
            <a:extLst>
              <a:ext uri="{FF2B5EF4-FFF2-40B4-BE49-F238E27FC236}">
                <a16:creationId xmlns:a16="http://schemas.microsoft.com/office/drawing/2014/main" id="{4007E604-3E0D-4C5D-BF2B-529E2F362544}"/>
              </a:ext>
            </a:extLst>
          </p:cNvPr>
          <p:cNvGrpSpPr/>
          <p:nvPr/>
        </p:nvGrpSpPr>
        <p:grpSpPr>
          <a:xfrm>
            <a:off x="937662" y="320163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2" name="Google Shape;5862;p53">
              <a:extLst>
                <a:ext uri="{FF2B5EF4-FFF2-40B4-BE49-F238E27FC236}">
                  <a16:creationId xmlns:a16="http://schemas.microsoft.com/office/drawing/2014/main" id="{B020DF28-4D07-41B8-89C4-AA8001FB5F4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" name="Google Shape;5863;p53">
              <a:extLst>
                <a:ext uri="{FF2B5EF4-FFF2-40B4-BE49-F238E27FC236}">
                  <a16:creationId xmlns:a16="http://schemas.microsoft.com/office/drawing/2014/main" id="{D830E3FF-189E-47A3-9EED-E40542927F71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" name="Google Shape;5857;p53">
            <a:extLst>
              <a:ext uri="{FF2B5EF4-FFF2-40B4-BE49-F238E27FC236}">
                <a16:creationId xmlns:a16="http://schemas.microsoft.com/office/drawing/2014/main" id="{27F79389-179B-46FE-9377-FF04FC898176}"/>
              </a:ext>
            </a:extLst>
          </p:cNvPr>
          <p:cNvGrpSpPr/>
          <p:nvPr/>
        </p:nvGrpSpPr>
        <p:grpSpPr>
          <a:xfrm>
            <a:off x="947526" y="375803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5" name="Google Shape;5862;p53">
              <a:extLst>
                <a:ext uri="{FF2B5EF4-FFF2-40B4-BE49-F238E27FC236}">
                  <a16:creationId xmlns:a16="http://schemas.microsoft.com/office/drawing/2014/main" id="{3CCA3CCB-CF14-492E-B9AC-EA61BF041B30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" name="Google Shape;5863;p53">
              <a:extLst>
                <a:ext uri="{FF2B5EF4-FFF2-40B4-BE49-F238E27FC236}">
                  <a16:creationId xmlns:a16="http://schemas.microsoft.com/office/drawing/2014/main" id="{BDE8802E-AF66-4059-A713-34145986C85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" name="Google Shape;5857;p53">
            <a:extLst>
              <a:ext uri="{FF2B5EF4-FFF2-40B4-BE49-F238E27FC236}">
                <a16:creationId xmlns:a16="http://schemas.microsoft.com/office/drawing/2014/main" id="{DB129188-CF53-4E2F-9471-C94D74825E61}"/>
              </a:ext>
            </a:extLst>
          </p:cNvPr>
          <p:cNvGrpSpPr/>
          <p:nvPr/>
        </p:nvGrpSpPr>
        <p:grpSpPr>
          <a:xfrm>
            <a:off x="941176" y="430557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8" name="Google Shape;5862;p53">
              <a:extLst>
                <a:ext uri="{FF2B5EF4-FFF2-40B4-BE49-F238E27FC236}">
                  <a16:creationId xmlns:a16="http://schemas.microsoft.com/office/drawing/2014/main" id="{F53CAE9A-B728-4D51-91B2-151F3F6BC68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" name="Google Shape;5863;p53">
              <a:extLst>
                <a:ext uri="{FF2B5EF4-FFF2-40B4-BE49-F238E27FC236}">
                  <a16:creationId xmlns:a16="http://schemas.microsoft.com/office/drawing/2014/main" id="{4267EA71-AC09-43A5-84E2-561FD1D43AC7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6D8DCC2-DCC5-49D9-B118-2A5B7F0F8D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53350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180393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47904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777693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Foreign Minister Portal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1943626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User-friendly Interface.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323225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Welcome feedback.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63141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Resolves complaints and concerns.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28600" y="1197575"/>
            <a:ext cx="53069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7562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4575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1589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706687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838844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456942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838844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3039645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131150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832664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907638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4008038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832664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941808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589936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398030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399305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479364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512411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661099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664580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808183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384049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2028035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129711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537658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3895960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124522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Size of attachment while register a</a:t>
            </a:r>
          </a:p>
          <a:p>
            <a:r>
              <a:rPr lang="en-US" sz="900" dirty="0">
                <a:solidFill>
                  <a:srgbClr val="041B2E"/>
                </a:solidFill>
              </a:rPr>
              <a:t>complaint is very low.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87451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86111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3993158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3" name="Google Shape;400;p28">
            <a:extLst>
              <a:ext uri="{FF2B5EF4-FFF2-40B4-BE49-F238E27FC236}">
                <a16:creationId xmlns:a16="http://schemas.microsoft.com/office/drawing/2014/main" id="{EB43ED6A-9EA7-4746-9F2F-4D33C96FA1FF}"/>
              </a:ext>
            </a:extLst>
          </p:cNvPr>
          <p:cNvSpPr/>
          <p:nvPr/>
        </p:nvSpPr>
        <p:spPr>
          <a:xfrm>
            <a:off x="1333451" y="4558722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4" name="Google Shape;405;p28">
            <a:extLst>
              <a:ext uri="{FF2B5EF4-FFF2-40B4-BE49-F238E27FC236}">
                <a16:creationId xmlns:a16="http://schemas.microsoft.com/office/drawing/2014/main" id="{10A65AAB-A346-4AA4-8005-1C1639C69B4C}"/>
              </a:ext>
            </a:extLst>
          </p:cNvPr>
          <p:cNvSpPr txBox="1">
            <a:spLocks/>
          </p:cNvSpPr>
          <p:nvPr/>
        </p:nvSpPr>
        <p:spPr>
          <a:xfrm>
            <a:off x="1343605" y="4787284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Number of attachments while register a complaint is less than 3.</a:t>
            </a:r>
          </a:p>
        </p:txBody>
      </p:sp>
      <p:sp>
        <p:nvSpPr>
          <p:cNvPr id="85" name="Google Shape;411;p28">
            <a:extLst>
              <a:ext uri="{FF2B5EF4-FFF2-40B4-BE49-F238E27FC236}">
                <a16:creationId xmlns:a16="http://schemas.microsoft.com/office/drawing/2014/main" id="{61AD896B-34EE-4B87-8C3C-8F23B884A941}"/>
              </a:ext>
            </a:extLst>
          </p:cNvPr>
          <p:cNvSpPr/>
          <p:nvPr/>
        </p:nvSpPr>
        <p:spPr>
          <a:xfrm>
            <a:off x="817152" y="453727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86" name="Google Shape;5857;p53">
            <a:extLst>
              <a:ext uri="{FF2B5EF4-FFF2-40B4-BE49-F238E27FC236}">
                <a16:creationId xmlns:a16="http://schemas.microsoft.com/office/drawing/2014/main" id="{58FF7EFC-DB49-45CD-A2F3-A7A656100458}"/>
              </a:ext>
            </a:extLst>
          </p:cNvPr>
          <p:cNvGrpSpPr/>
          <p:nvPr/>
        </p:nvGrpSpPr>
        <p:grpSpPr>
          <a:xfrm flipV="1">
            <a:off x="946526" y="465592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87" name="Google Shape;5862;p53">
              <a:extLst>
                <a:ext uri="{FF2B5EF4-FFF2-40B4-BE49-F238E27FC236}">
                  <a16:creationId xmlns:a16="http://schemas.microsoft.com/office/drawing/2014/main" id="{0A6A10EB-C250-460E-A270-D23319CDD9E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63;p53">
              <a:extLst>
                <a:ext uri="{FF2B5EF4-FFF2-40B4-BE49-F238E27FC236}">
                  <a16:creationId xmlns:a16="http://schemas.microsoft.com/office/drawing/2014/main" id="{63DA9E4E-D2C1-472A-BB88-1999BF483DB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" name="Google Shape;297;p26">
            <a:extLst>
              <a:ext uri="{FF2B5EF4-FFF2-40B4-BE49-F238E27FC236}">
                <a16:creationId xmlns:a16="http://schemas.microsoft.com/office/drawing/2014/main" id="{61D042B8-A38A-4B77-9C65-54CA78099A9D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A complaint management system which helps in resolving queries and concerns of overseas </a:t>
            </a:r>
            <a:r>
              <a:rPr lang="en-US" sz="1100" dirty="0" err="1">
                <a:solidFill>
                  <a:schemeClr val="bg1"/>
                </a:solidFill>
              </a:rPr>
              <a:t>pakistanis</a:t>
            </a:r>
            <a:r>
              <a:rPr lang="en-US" sz="1100" dirty="0">
                <a:solidFill>
                  <a:schemeClr val="bg1"/>
                </a:solidFill>
              </a:rPr>
              <a:t> and foreign nationals living abroad.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90" name="Google Shape;5857;p53">
            <a:extLst>
              <a:ext uri="{FF2B5EF4-FFF2-40B4-BE49-F238E27FC236}">
                <a16:creationId xmlns:a16="http://schemas.microsoft.com/office/drawing/2014/main" id="{623B980A-0DA6-4522-88FD-B1E36C26D052}"/>
              </a:ext>
            </a:extLst>
          </p:cNvPr>
          <p:cNvGrpSpPr/>
          <p:nvPr/>
        </p:nvGrpSpPr>
        <p:grpSpPr>
          <a:xfrm>
            <a:off x="937662" y="326476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91" name="Google Shape;5862;p53">
              <a:extLst>
                <a:ext uri="{FF2B5EF4-FFF2-40B4-BE49-F238E27FC236}">
                  <a16:creationId xmlns:a16="http://schemas.microsoft.com/office/drawing/2014/main" id="{AA439D22-CE10-48AE-BC65-DC285C678D8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63;p53">
              <a:extLst>
                <a:ext uri="{FF2B5EF4-FFF2-40B4-BE49-F238E27FC236}">
                  <a16:creationId xmlns:a16="http://schemas.microsoft.com/office/drawing/2014/main" id="{C2E12D13-7D34-4C9B-85DC-6F7C27369DB1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5857;p53">
            <a:extLst>
              <a:ext uri="{FF2B5EF4-FFF2-40B4-BE49-F238E27FC236}">
                <a16:creationId xmlns:a16="http://schemas.microsoft.com/office/drawing/2014/main" id="{638FC85F-D9DF-47B7-B5C9-11302F6E6250}"/>
              </a:ext>
            </a:extLst>
          </p:cNvPr>
          <p:cNvGrpSpPr/>
          <p:nvPr/>
        </p:nvGrpSpPr>
        <p:grpSpPr>
          <a:xfrm>
            <a:off x="951611" y="2580512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94" name="Google Shape;5862;p53">
              <a:extLst>
                <a:ext uri="{FF2B5EF4-FFF2-40B4-BE49-F238E27FC236}">
                  <a16:creationId xmlns:a16="http://schemas.microsoft.com/office/drawing/2014/main" id="{31AD3971-A480-40F8-B507-799A43634C1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5863;p53">
              <a:extLst>
                <a:ext uri="{FF2B5EF4-FFF2-40B4-BE49-F238E27FC236}">
                  <a16:creationId xmlns:a16="http://schemas.microsoft.com/office/drawing/2014/main" id="{6B8EFA70-E636-4488-B787-B9209217879F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7D1BF1-3461-425E-89AE-AD9591C5DC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</p:spTree>
    <p:extLst>
      <p:ext uri="{BB962C8B-B14F-4D97-AF65-F5344CB8AC3E}">
        <p14:creationId xmlns:p14="http://schemas.microsoft.com/office/powerpoint/2010/main" val="217787869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980</Words>
  <Application>Microsoft Office PowerPoint</Application>
  <PresentationFormat>On-screen Show (16:9)</PresentationFormat>
  <Paragraphs>204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Roboto Black</vt:lpstr>
      <vt:lpstr>Roboto Mono Thin</vt:lpstr>
      <vt:lpstr>Bree Serif</vt:lpstr>
      <vt:lpstr>Impact</vt:lpstr>
      <vt:lpstr>Arial</vt:lpstr>
      <vt:lpstr>Roboto Light</vt:lpstr>
      <vt:lpstr>Roboto Thin</vt:lpstr>
      <vt:lpstr>WEB PROPOSAL</vt:lpstr>
      <vt:lpstr>U care</vt:lpstr>
      <vt:lpstr>THE TEAM</vt:lpstr>
      <vt:lpstr>Complaint Management System  for  University Students.</vt:lpstr>
      <vt:lpstr>BACKGROUND</vt:lpstr>
      <vt:lpstr>RELATED SYSTEMS</vt:lpstr>
      <vt:lpstr>Complaint System of Peradeniya University</vt:lpstr>
      <vt:lpstr>Pakistan Citizen Portal </vt:lpstr>
      <vt:lpstr> Jansunwai</vt:lpstr>
      <vt:lpstr> Foreign Minister Portal</vt:lpstr>
      <vt:lpstr> National Consumer Helpline</vt:lpstr>
      <vt:lpstr> WAFAQI MOHTASIB CMIS</vt:lpstr>
      <vt:lpstr>METHODOLOGY</vt:lpstr>
      <vt:lpstr>SPIRAL MODEL</vt:lpstr>
      <vt:lpstr>METHODOLOGY</vt:lpstr>
      <vt:lpstr>METHODOLOGY</vt:lpstr>
      <vt:lpstr> DESIGN AND IMPLEMENTATION</vt:lpstr>
      <vt:lpstr>USE CASE DIAGRAM</vt:lpstr>
      <vt:lpstr>SOFTWARE ARCHITECTURE</vt:lpstr>
      <vt:lpstr> IMPLEMENTATION</vt:lpstr>
      <vt:lpstr> INDEX PAGE 1</vt:lpstr>
      <vt:lpstr> INDEX PAGE 2</vt:lpstr>
      <vt:lpstr> USER REGISTRATION PAGE</vt:lpstr>
      <vt:lpstr> USER SIGN IN PAGE</vt:lpstr>
      <vt:lpstr> DASHBOARD (USER)</vt:lpstr>
      <vt:lpstr> ACCOUNT SETTING (USER)</vt:lpstr>
      <vt:lpstr> CHANGE PASSWORD (USER)</vt:lpstr>
      <vt:lpstr> LODGE COMPLAINT (USER)</vt:lpstr>
      <vt:lpstr> COMPLAINT HISTORY</vt:lpstr>
      <vt:lpstr> ADMIN LOGIN PAGE</vt:lpstr>
      <vt:lpstr> CHANGE PASSWORD (ADMIN)</vt:lpstr>
      <vt:lpstr>  MANAGE COMPLAINTS (ADMIN)</vt:lpstr>
      <vt:lpstr> MANAGE USERS (ADMIN)</vt:lpstr>
      <vt:lpstr>ADD CATEGORY (ADMIN)</vt:lpstr>
      <vt:lpstr> ADD SUB CATEGORY (ADMIN)</vt:lpstr>
      <vt:lpstr> ADD DEPARTMENT (ADMIN)</vt:lpstr>
      <vt:lpstr>CHALLANGES WE FACED</vt:lpstr>
      <vt:lpstr>FUTURE IDEAS  </vt:lpstr>
      <vt:lpstr>REFERENCES</vt:lpstr>
      <vt:lpstr>THANKS ! &amp; STAY SAFE.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 care</dc:title>
  <cp:lastModifiedBy>Loona SQUARE</cp:lastModifiedBy>
  <cp:revision>8</cp:revision>
  <dcterms:modified xsi:type="dcterms:W3CDTF">2022-07-08T16:18:38Z</dcterms:modified>
</cp:coreProperties>
</file>